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433" r:id="rId5"/>
    <p:sldId id="434" r:id="rId6"/>
    <p:sldId id="430" r:id="rId7"/>
    <p:sldId id="358" r:id="rId8"/>
    <p:sldId id="431" r:id="rId9"/>
    <p:sldId id="432" r:id="rId10"/>
    <p:sldId id="429" r:id="rId11"/>
    <p:sldId id="436" r:id="rId12"/>
    <p:sldId id="43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33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45207A-70A2-485D-8B46-6B7E3C490827}" v="1" dt="2019-10-25T10:30:32.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649" autoAdjust="0"/>
  </p:normalViewPr>
  <p:slideViewPr>
    <p:cSldViewPr snapToGrid="0">
      <p:cViewPr varScale="1">
        <p:scale>
          <a:sx n="79" d="100"/>
          <a:sy n="79" d="100"/>
        </p:scale>
        <p:origin x="339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Parker" userId="78e9ecc9-a9c0-4b8d-8a56-7007df869fcb" providerId="ADAL" clId="{123D1E24-EB14-499C-A64B-135CF7BC2666}"/>
    <pc:docChg chg="undo custSel delSld modSld sldOrd">
      <pc:chgData name="Simon Parker" userId="78e9ecc9-a9c0-4b8d-8a56-7007df869fcb" providerId="ADAL" clId="{123D1E24-EB14-499C-A64B-135CF7BC2666}" dt="2019-09-19T10:00:47.863" v="849"/>
      <pc:docMkLst>
        <pc:docMk/>
      </pc:docMkLst>
      <pc:sldChg chg="ord">
        <pc:chgData name="Simon Parker" userId="78e9ecc9-a9c0-4b8d-8a56-7007df869fcb" providerId="ADAL" clId="{123D1E24-EB14-499C-A64B-135CF7BC2666}" dt="2019-09-19T10:00:47.863" v="849"/>
        <pc:sldMkLst>
          <pc:docMk/>
          <pc:sldMk cId="3052081029" sldId="430"/>
        </pc:sldMkLst>
      </pc:sldChg>
      <pc:sldChg chg="modSp">
        <pc:chgData name="Simon Parker" userId="78e9ecc9-a9c0-4b8d-8a56-7007df869fcb" providerId="ADAL" clId="{123D1E24-EB14-499C-A64B-135CF7BC2666}" dt="2019-09-19T10:00:36.839" v="848" actId="20577"/>
        <pc:sldMkLst>
          <pc:docMk/>
          <pc:sldMk cId="3911365019" sldId="431"/>
        </pc:sldMkLst>
        <pc:spChg chg="mod">
          <ac:chgData name="Simon Parker" userId="78e9ecc9-a9c0-4b8d-8a56-7007df869fcb" providerId="ADAL" clId="{123D1E24-EB14-499C-A64B-135CF7BC2666}" dt="2019-09-19T10:00:36.839" v="848" actId="20577"/>
          <ac:spMkLst>
            <pc:docMk/>
            <pc:sldMk cId="3911365019" sldId="431"/>
            <ac:spMk id="15" creationId="{B8C4B5DF-11EB-4930-93B8-AC64D5FB2EDD}"/>
          </ac:spMkLst>
        </pc:spChg>
      </pc:sldChg>
      <pc:sldChg chg="addSp delSp modSp delAnim modAnim">
        <pc:chgData name="Simon Parker" userId="78e9ecc9-a9c0-4b8d-8a56-7007df869fcb" providerId="ADAL" clId="{123D1E24-EB14-499C-A64B-135CF7BC2666}" dt="2019-09-17T10:29:19.635" v="846"/>
        <pc:sldMkLst>
          <pc:docMk/>
          <pc:sldMk cId="2072667552" sldId="436"/>
        </pc:sldMkLst>
        <pc:spChg chg="add mod">
          <ac:chgData name="Simon Parker" userId="78e9ecc9-a9c0-4b8d-8a56-7007df869fcb" providerId="ADAL" clId="{123D1E24-EB14-499C-A64B-135CF7BC2666}" dt="2019-09-17T09:51:24.341" v="840" actId="207"/>
          <ac:spMkLst>
            <pc:docMk/>
            <pc:sldMk cId="2072667552" sldId="436"/>
            <ac:spMk id="3" creationId="{D8A51166-0B46-4B7B-B233-6F71604183D1}"/>
          </ac:spMkLst>
        </pc:spChg>
        <pc:spChg chg="del">
          <ac:chgData name="Simon Parker" userId="78e9ecc9-a9c0-4b8d-8a56-7007df869fcb" providerId="ADAL" clId="{123D1E24-EB14-499C-A64B-135CF7BC2666}" dt="2019-09-17T09:42:22.822" v="102" actId="478"/>
          <ac:spMkLst>
            <pc:docMk/>
            <pc:sldMk cId="2072667552" sldId="436"/>
            <ac:spMk id="4" creationId="{838B2243-A2FF-4F73-B603-5438F95BA54A}"/>
          </ac:spMkLst>
        </pc:spChg>
        <pc:spChg chg="del">
          <ac:chgData name="Simon Parker" userId="78e9ecc9-a9c0-4b8d-8a56-7007df869fcb" providerId="ADAL" clId="{123D1E24-EB14-499C-A64B-135CF7BC2666}" dt="2019-09-17T09:44:18.846" v="192" actId="478"/>
          <ac:spMkLst>
            <pc:docMk/>
            <pc:sldMk cId="2072667552" sldId="436"/>
            <ac:spMk id="5" creationId="{54AEC580-7F08-4F99-BF66-0D078FE10E0E}"/>
          </ac:spMkLst>
        </pc:spChg>
        <pc:spChg chg="del">
          <ac:chgData name="Simon Parker" userId="78e9ecc9-a9c0-4b8d-8a56-7007df869fcb" providerId="ADAL" clId="{123D1E24-EB14-499C-A64B-135CF7BC2666}" dt="2019-09-17T09:47:37.478" v="590" actId="478"/>
          <ac:spMkLst>
            <pc:docMk/>
            <pc:sldMk cId="2072667552" sldId="436"/>
            <ac:spMk id="6" creationId="{0BEA3717-FCE2-4F80-A747-717A067DD75B}"/>
          </ac:spMkLst>
        </pc:spChg>
        <pc:spChg chg="del">
          <ac:chgData name="Simon Parker" userId="78e9ecc9-a9c0-4b8d-8a56-7007df869fcb" providerId="ADAL" clId="{123D1E24-EB14-499C-A64B-135CF7BC2666}" dt="2019-09-17T09:21:52.082" v="0" actId="478"/>
          <ac:spMkLst>
            <pc:docMk/>
            <pc:sldMk cId="2072667552" sldId="436"/>
            <ac:spMk id="7" creationId="{99801356-C34C-4577-9114-1E340F41B396}"/>
          </ac:spMkLst>
        </pc:spChg>
        <pc:spChg chg="add mod">
          <ac:chgData name="Simon Parker" userId="78e9ecc9-a9c0-4b8d-8a56-7007df869fcb" providerId="ADAL" clId="{123D1E24-EB14-499C-A64B-135CF7BC2666}" dt="2019-09-17T09:51:19.843" v="839" actId="207"/>
          <ac:spMkLst>
            <pc:docMk/>
            <pc:sldMk cId="2072667552" sldId="436"/>
            <ac:spMk id="96" creationId="{826B624E-3DDB-4CF9-997B-6C41F14072C7}"/>
          </ac:spMkLst>
        </pc:spChg>
        <pc:spChg chg="add mod">
          <ac:chgData name="Simon Parker" userId="78e9ecc9-a9c0-4b8d-8a56-7007df869fcb" providerId="ADAL" clId="{123D1E24-EB14-499C-A64B-135CF7BC2666}" dt="2019-09-17T09:51:29.819" v="841" actId="207"/>
          <ac:spMkLst>
            <pc:docMk/>
            <pc:sldMk cId="2072667552" sldId="436"/>
            <ac:spMk id="97" creationId="{B7AA7767-05CB-4C6B-97AE-2A823DB84192}"/>
          </ac:spMkLst>
        </pc:spChg>
        <pc:grpChg chg="add del mod">
          <ac:chgData name="Simon Parker" userId="78e9ecc9-a9c0-4b8d-8a56-7007df869fcb" providerId="ADAL" clId="{123D1E24-EB14-499C-A64B-135CF7BC2666}" dt="2019-09-17T09:23:01.801" v="14" actId="165"/>
          <ac:grpSpMkLst>
            <pc:docMk/>
            <pc:sldMk cId="2072667552" sldId="436"/>
            <ac:grpSpMk id="2" creationId="{A0F863DC-D836-4B0B-A7CB-A160207A5390}"/>
          </ac:grpSpMkLst>
        </pc:grpChg>
        <pc:grpChg chg="add mod topLvl">
          <ac:chgData name="Simon Parker" userId="78e9ecc9-a9c0-4b8d-8a56-7007df869fcb" providerId="ADAL" clId="{123D1E24-EB14-499C-A64B-135CF7BC2666}" dt="2019-09-17T09:23:40.680" v="17" actId="1076"/>
          <ac:grpSpMkLst>
            <pc:docMk/>
            <pc:sldMk cId="2072667552" sldId="436"/>
            <ac:grpSpMk id="9" creationId="{05EDCE4E-192B-470C-B6B0-97136FAF07B9}"/>
          </ac:grpSpMkLst>
        </pc:grpChg>
        <pc:grpChg chg="add del mod topLvl">
          <ac:chgData name="Simon Parker" userId="78e9ecc9-a9c0-4b8d-8a56-7007df869fcb" providerId="ADAL" clId="{123D1E24-EB14-499C-A64B-135CF7BC2666}" dt="2019-09-17T09:30:32.383" v="41" actId="478"/>
          <ac:grpSpMkLst>
            <pc:docMk/>
            <pc:sldMk cId="2072667552" sldId="436"/>
            <ac:grpSpMk id="12" creationId="{E6404FE5-9FF9-448D-AC7D-D6860DFDB159}"/>
          </ac:grpSpMkLst>
        </pc:grpChg>
        <pc:grpChg chg="add del mod topLvl">
          <ac:chgData name="Simon Parker" userId="78e9ecc9-a9c0-4b8d-8a56-7007df869fcb" providerId="ADAL" clId="{123D1E24-EB14-499C-A64B-135CF7BC2666}" dt="2019-09-17T09:30:44.490" v="44" actId="478"/>
          <ac:grpSpMkLst>
            <pc:docMk/>
            <pc:sldMk cId="2072667552" sldId="436"/>
            <ac:grpSpMk id="15" creationId="{FDB093F8-F435-4523-890F-4B7379621DD2}"/>
          </ac:grpSpMkLst>
        </pc:grpChg>
        <pc:grpChg chg="add mod topLvl">
          <ac:chgData name="Simon Parker" userId="78e9ecc9-a9c0-4b8d-8a56-7007df869fcb" providerId="ADAL" clId="{123D1E24-EB14-499C-A64B-135CF7BC2666}" dt="2019-09-17T09:24:44.548" v="23" actId="1076"/>
          <ac:grpSpMkLst>
            <pc:docMk/>
            <pc:sldMk cId="2072667552" sldId="436"/>
            <ac:grpSpMk id="18" creationId="{8E1BED9D-A5D1-4CC0-80BC-71DE8C84EFC4}"/>
          </ac:grpSpMkLst>
        </pc:grpChg>
        <pc:grpChg chg="add del mod topLvl">
          <ac:chgData name="Simon Parker" userId="78e9ecc9-a9c0-4b8d-8a56-7007df869fcb" providerId="ADAL" clId="{123D1E24-EB14-499C-A64B-135CF7BC2666}" dt="2019-09-17T09:31:04.088" v="47" actId="478"/>
          <ac:grpSpMkLst>
            <pc:docMk/>
            <pc:sldMk cId="2072667552" sldId="436"/>
            <ac:grpSpMk id="21" creationId="{A6CF728E-F177-484A-B0C4-44296ACEA0F0}"/>
          </ac:grpSpMkLst>
        </pc:grpChg>
        <pc:grpChg chg="add del mod">
          <ac:chgData name="Simon Parker" userId="78e9ecc9-a9c0-4b8d-8a56-7007df869fcb" providerId="ADAL" clId="{123D1E24-EB14-499C-A64B-135CF7BC2666}" dt="2019-09-17T09:23:09.933" v="15" actId="165"/>
          <ac:grpSpMkLst>
            <pc:docMk/>
            <pc:sldMk cId="2072667552" sldId="436"/>
            <ac:grpSpMk id="25" creationId="{FC4A3F5A-874E-469E-AB98-04C3079E7AD3}"/>
          </ac:grpSpMkLst>
        </pc:grpChg>
        <pc:grpChg chg="mod topLvl">
          <ac:chgData name="Simon Parker" userId="78e9ecc9-a9c0-4b8d-8a56-7007df869fcb" providerId="ADAL" clId="{123D1E24-EB14-499C-A64B-135CF7BC2666}" dt="2019-09-17T09:23:49.954" v="18" actId="1076"/>
          <ac:grpSpMkLst>
            <pc:docMk/>
            <pc:sldMk cId="2072667552" sldId="436"/>
            <ac:grpSpMk id="27" creationId="{DC1D7E9C-8738-4CC3-AB58-5A55DF708431}"/>
          </ac:grpSpMkLst>
        </pc:grpChg>
        <pc:grpChg chg="del mod topLvl">
          <ac:chgData name="Simon Parker" userId="78e9ecc9-a9c0-4b8d-8a56-7007df869fcb" providerId="ADAL" clId="{123D1E24-EB14-499C-A64B-135CF7BC2666}" dt="2019-09-17T09:36:04.867" v="63" actId="478"/>
          <ac:grpSpMkLst>
            <pc:docMk/>
            <pc:sldMk cId="2072667552" sldId="436"/>
            <ac:grpSpMk id="28" creationId="{0E0693F6-797F-4846-8C9A-31BB786683DF}"/>
          </ac:grpSpMkLst>
        </pc:grpChg>
        <pc:grpChg chg="del mod topLvl">
          <ac:chgData name="Simon Parker" userId="78e9ecc9-a9c0-4b8d-8a56-7007df869fcb" providerId="ADAL" clId="{123D1E24-EB14-499C-A64B-135CF7BC2666}" dt="2019-09-17T09:36:15.718" v="66" actId="478"/>
          <ac:grpSpMkLst>
            <pc:docMk/>
            <pc:sldMk cId="2072667552" sldId="436"/>
            <ac:grpSpMk id="29" creationId="{93A09C89-0C94-45D6-AEEB-E6A0DDE67D94}"/>
          </ac:grpSpMkLst>
        </pc:grpChg>
        <pc:grpChg chg="mod topLvl">
          <ac:chgData name="Simon Parker" userId="78e9ecc9-a9c0-4b8d-8a56-7007df869fcb" providerId="ADAL" clId="{123D1E24-EB14-499C-A64B-135CF7BC2666}" dt="2019-09-17T09:23:09.933" v="15" actId="165"/>
          <ac:grpSpMkLst>
            <pc:docMk/>
            <pc:sldMk cId="2072667552" sldId="436"/>
            <ac:grpSpMk id="30" creationId="{552001DB-70DA-4866-9909-2CADD6EB158B}"/>
          </ac:grpSpMkLst>
        </pc:grpChg>
        <pc:grpChg chg="del mod topLvl">
          <ac:chgData name="Simon Parker" userId="78e9ecc9-a9c0-4b8d-8a56-7007df869fcb" providerId="ADAL" clId="{123D1E24-EB14-499C-A64B-135CF7BC2666}" dt="2019-09-17T09:36:34.130" v="69" actId="478"/>
          <ac:grpSpMkLst>
            <pc:docMk/>
            <pc:sldMk cId="2072667552" sldId="436"/>
            <ac:grpSpMk id="31" creationId="{A7E5CB59-1286-4430-BF2C-FF910A12473F}"/>
          </ac:grpSpMkLst>
        </pc:grpChg>
        <pc:grpChg chg="add del mod">
          <ac:chgData name="Simon Parker" userId="78e9ecc9-a9c0-4b8d-8a56-7007df869fcb" providerId="ADAL" clId="{123D1E24-EB14-499C-A64B-135CF7BC2666}" dt="2019-09-17T09:23:14.728" v="16" actId="165"/>
          <ac:grpSpMkLst>
            <pc:docMk/>
            <pc:sldMk cId="2072667552" sldId="436"/>
            <ac:grpSpMk id="43" creationId="{BDDF3ED4-3D24-4EB4-AB8C-994D95FC88C6}"/>
          </ac:grpSpMkLst>
        </pc:grpChg>
        <pc:grpChg chg="del mod topLvl">
          <ac:chgData name="Simon Parker" userId="78e9ecc9-a9c0-4b8d-8a56-7007df869fcb" providerId="ADAL" clId="{123D1E24-EB14-499C-A64B-135CF7BC2666}" dt="2019-09-17T09:41:13.095" v="96" actId="478"/>
          <ac:grpSpMkLst>
            <pc:docMk/>
            <pc:sldMk cId="2072667552" sldId="436"/>
            <ac:grpSpMk id="45" creationId="{683B45C0-1AC8-4065-829F-15275EB2F422}"/>
          </ac:grpSpMkLst>
        </pc:grpChg>
        <pc:grpChg chg="del mod topLvl">
          <ac:chgData name="Simon Parker" userId="78e9ecc9-a9c0-4b8d-8a56-7007df869fcb" providerId="ADAL" clId="{123D1E24-EB14-499C-A64B-135CF7BC2666}" dt="2019-09-17T09:40:55.449" v="93" actId="478"/>
          <ac:grpSpMkLst>
            <pc:docMk/>
            <pc:sldMk cId="2072667552" sldId="436"/>
            <ac:grpSpMk id="46" creationId="{8E7C09B5-7D04-4215-8624-9A1024ED3351}"/>
          </ac:grpSpMkLst>
        </pc:grpChg>
        <pc:grpChg chg="del mod topLvl">
          <ac:chgData name="Simon Parker" userId="78e9ecc9-a9c0-4b8d-8a56-7007df869fcb" providerId="ADAL" clId="{123D1E24-EB14-499C-A64B-135CF7BC2666}" dt="2019-09-17T09:40:40.495" v="90" actId="478"/>
          <ac:grpSpMkLst>
            <pc:docMk/>
            <pc:sldMk cId="2072667552" sldId="436"/>
            <ac:grpSpMk id="47" creationId="{B6E59BE3-E33E-44F3-AA00-93900402C811}"/>
          </ac:grpSpMkLst>
        </pc:grpChg>
        <pc:grpChg chg="del mod topLvl">
          <ac:chgData name="Simon Parker" userId="78e9ecc9-a9c0-4b8d-8a56-7007df869fcb" providerId="ADAL" clId="{123D1E24-EB14-499C-A64B-135CF7BC2666}" dt="2019-09-17T09:39:41.482" v="82" actId="478"/>
          <ac:grpSpMkLst>
            <pc:docMk/>
            <pc:sldMk cId="2072667552" sldId="436"/>
            <ac:grpSpMk id="48" creationId="{CB673528-C5E6-4494-A689-D39BB5D0D7F0}"/>
          </ac:grpSpMkLst>
        </pc:grpChg>
        <pc:grpChg chg="del mod topLvl">
          <ac:chgData name="Simon Parker" userId="78e9ecc9-a9c0-4b8d-8a56-7007df869fcb" providerId="ADAL" clId="{123D1E24-EB14-499C-A64B-135CF7BC2666}" dt="2019-09-17T09:40:17.221" v="87" actId="478"/>
          <ac:grpSpMkLst>
            <pc:docMk/>
            <pc:sldMk cId="2072667552" sldId="436"/>
            <ac:grpSpMk id="49" creationId="{22508DA1-4B0C-4D04-AED2-E2F0EAFB8D9A}"/>
          </ac:grpSpMkLst>
        </pc:grpChg>
        <pc:grpChg chg="add mod">
          <ac:chgData name="Simon Parker" userId="78e9ecc9-a9c0-4b8d-8a56-7007df869fcb" providerId="ADAL" clId="{123D1E24-EB14-499C-A64B-135CF7BC2666}" dt="2019-09-17T09:30:40.045" v="43" actId="1076"/>
          <ac:grpSpMkLst>
            <pc:docMk/>
            <pc:sldMk cId="2072667552" sldId="436"/>
            <ac:grpSpMk id="61" creationId="{D1220329-20C7-4A39-A7E4-C75D00EE5C6A}"/>
          </ac:grpSpMkLst>
        </pc:grpChg>
        <pc:grpChg chg="add mod">
          <ac:chgData name="Simon Parker" userId="78e9ecc9-a9c0-4b8d-8a56-7007df869fcb" providerId="ADAL" clId="{123D1E24-EB14-499C-A64B-135CF7BC2666}" dt="2019-09-17T09:30:58.023" v="46" actId="1076"/>
          <ac:grpSpMkLst>
            <pc:docMk/>
            <pc:sldMk cId="2072667552" sldId="436"/>
            <ac:grpSpMk id="64" creationId="{2009B361-F91C-4078-B2E5-A0AEE44429AF}"/>
          </ac:grpSpMkLst>
        </pc:grpChg>
        <pc:grpChg chg="add mod">
          <ac:chgData name="Simon Parker" userId="78e9ecc9-a9c0-4b8d-8a56-7007df869fcb" providerId="ADAL" clId="{123D1E24-EB14-499C-A64B-135CF7BC2666}" dt="2019-09-17T09:31:22.096" v="50" actId="1076"/>
          <ac:grpSpMkLst>
            <pc:docMk/>
            <pc:sldMk cId="2072667552" sldId="436"/>
            <ac:grpSpMk id="67" creationId="{369FD5DD-C228-4D5B-A2F1-5601E0835070}"/>
          </ac:grpSpMkLst>
        </pc:grpChg>
        <pc:grpChg chg="add mod">
          <ac:chgData name="Simon Parker" userId="78e9ecc9-a9c0-4b8d-8a56-7007df869fcb" providerId="ADAL" clId="{123D1E24-EB14-499C-A64B-135CF7BC2666}" dt="2019-09-17T09:36:13.606" v="65" actId="1076"/>
          <ac:grpSpMkLst>
            <pc:docMk/>
            <pc:sldMk cId="2072667552" sldId="436"/>
            <ac:grpSpMk id="70" creationId="{9C4830B9-6F57-4B3E-A8B2-CA60E57BA1CB}"/>
          </ac:grpSpMkLst>
        </pc:grpChg>
        <pc:grpChg chg="add mod">
          <ac:chgData name="Simon Parker" userId="78e9ecc9-a9c0-4b8d-8a56-7007df869fcb" providerId="ADAL" clId="{123D1E24-EB14-499C-A64B-135CF7BC2666}" dt="2019-09-17T09:36:27.367" v="68" actId="1076"/>
          <ac:grpSpMkLst>
            <pc:docMk/>
            <pc:sldMk cId="2072667552" sldId="436"/>
            <ac:grpSpMk id="73" creationId="{4A215308-1BC4-4B64-9289-DC0896728F7B}"/>
          </ac:grpSpMkLst>
        </pc:grpChg>
        <pc:grpChg chg="add mod">
          <ac:chgData name="Simon Parker" userId="78e9ecc9-a9c0-4b8d-8a56-7007df869fcb" providerId="ADAL" clId="{123D1E24-EB14-499C-A64B-135CF7BC2666}" dt="2019-09-17T09:36:41.776" v="71" actId="1076"/>
          <ac:grpSpMkLst>
            <pc:docMk/>
            <pc:sldMk cId="2072667552" sldId="436"/>
            <ac:grpSpMk id="76" creationId="{4C92542F-BF41-49E4-B34D-856EB3D569C8}"/>
          </ac:grpSpMkLst>
        </pc:grpChg>
        <pc:grpChg chg="add mod">
          <ac:chgData name="Simon Parker" userId="78e9ecc9-a9c0-4b8d-8a56-7007df869fcb" providerId="ADAL" clId="{123D1E24-EB14-499C-A64B-135CF7BC2666}" dt="2019-09-17T09:39:57.110" v="84" actId="1076"/>
          <ac:grpSpMkLst>
            <pc:docMk/>
            <pc:sldMk cId="2072667552" sldId="436"/>
            <ac:grpSpMk id="80" creationId="{7117F11F-67EF-4E5E-849E-833DFC0A4E6E}"/>
          </ac:grpSpMkLst>
        </pc:grpChg>
        <pc:grpChg chg="add mod">
          <ac:chgData name="Simon Parker" userId="78e9ecc9-a9c0-4b8d-8a56-7007df869fcb" providerId="ADAL" clId="{123D1E24-EB14-499C-A64B-135CF7BC2666}" dt="2019-09-17T09:40:25.027" v="88" actId="1076"/>
          <ac:grpSpMkLst>
            <pc:docMk/>
            <pc:sldMk cId="2072667552" sldId="436"/>
            <ac:grpSpMk id="83" creationId="{5B66775F-D530-4292-8C30-112F43D2EC0F}"/>
          </ac:grpSpMkLst>
        </pc:grpChg>
        <pc:grpChg chg="add mod">
          <ac:chgData name="Simon Parker" userId="78e9ecc9-a9c0-4b8d-8a56-7007df869fcb" providerId="ADAL" clId="{123D1E24-EB14-499C-A64B-135CF7BC2666}" dt="2019-09-17T09:40:51.783" v="92" actId="1076"/>
          <ac:grpSpMkLst>
            <pc:docMk/>
            <pc:sldMk cId="2072667552" sldId="436"/>
            <ac:grpSpMk id="86" creationId="{6142F96A-FD16-4306-A7D4-328D2FB1E630}"/>
          </ac:grpSpMkLst>
        </pc:grpChg>
        <pc:grpChg chg="add mod">
          <ac:chgData name="Simon Parker" userId="78e9ecc9-a9c0-4b8d-8a56-7007df869fcb" providerId="ADAL" clId="{123D1E24-EB14-499C-A64B-135CF7BC2666}" dt="2019-09-17T09:41:09.651" v="95" actId="1076"/>
          <ac:grpSpMkLst>
            <pc:docMk/>
            <pc:sldMk cId="2072667552" sldId="436"/>
            <ac:grpSpMk id="89" creationId="{AEF9342E-FD5B-4AC0-9D53-6E3BD88F67E7}"/>
          </ac:grpSpMkLst>
        </pc:grpChg>
        <pc:grpChg chg="add mod">
          <ac:chgData name="Simon Parker" userId="78e9ecc9-a9c0-4b8d-8a56-7007df869fcb" providerId="ADAL" clId="{123D1E24-EB14-499C-A64B-135CF7BC2666}" dt="2019-09-17T09:41:25.922" v="98" actId="1076"/>
          <ac:grpSpMkLst>
            <pc:docMk/>
            <pc:sldMk cId="2072667552" sldId="436"/>
            <ac:grpSpMk id="92" creationId="{9EDA6510-3236-4F73-A2F6-C31827ED9BEA}"/>
          </ac:grpSpMkLst>
        </pc:grpChg>
        <pc:picChg chg="add mod topLvl">
          <ac:chgData name="Simon Parker" userId="78e9ecc9-a9c0-4b8d-8a56-7007df869fcb" providerId="ADAL" clId="{123D1E24-EB14-499C-A64B-135CF7BC2666}" dt="2019-09-17T09:23:01.801" v="14" actId="165"/>
          <ac:picMkLst>
            <pc:docMk/>
            <pc:sldMk cId="2072667552" sldId="436"/>
            <ac:picMk id="8" creationId="{67A809A5-448E-4B87-883D-DC53C943B118}"/>
          </ac:picMkLst>
        </pc:picChg>
        <pc:picChg chg="add mod topLvl">
          <ac:chgData name="Simon Parker" userId="78e9ecc9-a9c0-4b8d-8a56-7007df869fcb" providerId="ADAL" clId="{123D1E24-EB14-499C-A64B-135CF7BC2666}" dt="2019-09-17T09:23:01.801" v="14" actId="165"/>
          <ac:picMkLst>
            <pc:docMk/>
            <pc:sldMk cId="2072667552" sldId="436"/>
            <ac:picMk id="24" creationId="{A5CD03BE-36E6-4C9E-84E7-227ED3C89142}"/>
          </ac:picMkLst>
        </pc:picChg>
        <pc:picChg chg="mod topLvl">
          <ac:chgData name="Simon Parker" userId="78e9ecc9-a9c0-4b8d-8a56-7007df869fcb" providerId="ADAL" clId="{123D1E24-EB14-499C-A64B-135CF7BC2666}" dt="2019-09-17T09:33:13.156" v="54" actId="1076"/>
          <ac:picMkLst>
            <pc:docMk/>
            <pc:sldMk cId="2072667552" sldId="436"/>
            <ac:picMk id="26" creationId="{3463FC81-F4D8-45DF-AE8B-6DAFC66276DC}"/>
          </ac:picMkLst>
        </pc:picChg>
        <pc:picChg chg="del mod topLvl">
          <ac:chgData name="Simon Parker" userId="78e9ecc9-a9c0-4b8d-8a56-7007df869fcb" providerId="ADAL" clId="{123D1E24-EB14-499C-A64B-135CF7BC2666}" dt="2019-09-17T09:37:02.961" v="73" actId="478"/>
          <ac:picMkLst>
            <pc:docMk/>
            <pc:sldMk cId="2072667552" sldId="436"/>
            <ac:picMk id="32" creationId="{917C26EA-A5B1-4186-A89F-34DC4B3E096F}"/>
          </ac:picMkLst>
        </pc:picChg>
        <pc:picChg chg="mod topLvl">
          <ac:chgData name="Simon Parker" userId="78e9ecc9-a9c0-4b8d-8a56-7007df869fcb" providerId="ADAL" clId="{123D1E24-EB14-499C-A64B-135CF7BC2666}" dt="2019-09-17T09:33:15.299" v="55" actId="1076"/>
          <ac:picMkLst>
            <pc:docMk/>
            <pc:sldMk cId="2072667552" sldId="436"/>
            <ac:picMk id="44" creationId="{05EF01B3-DF24-46BE-AE3E-E3E006569E9C}"/>
          </ac:picMkLst>
        </pc:picChg>
        <pc:picChg chg="del mod topLvl">
          <ac:chgData name="Simon Parker" userId="78e9ecc9-a9c0-4b8d-8a56-7007df869fcb" providerId="ADAL" clId="{123D1E24-EB14-499C-A64B-135CF7BC2666}" dt="2019-09-17T09:41:37.972" v="99" actId="478"/>
          <ac:picMkLst>
            <pc:docMk/>
            <pc:sldMk cId="2072667552" sldId="436"/>
            <ac:picMk id="50" creationId="{CB03C0D6-27BD-4666-AC89-FDCF4C3B2327}"/>
          </ac:picMkLst>
        </pc:picChg>
        <pc:picChg chg="add mod">
          <ac:chgData name="Simon Parker" userId="78e9ecc9-a9c0-4b8d-8a56-7007df869fcb" providerId="ADAL" clId="{123D1E24-EB14-499C-A64B-135CF7BC2666}" dt="2019-09-17T09:37:44.844" v="78" actId="1076"/>
          <ac:picMkLst>
            <pc:docMk/>
            <pc:sldMk cId="2072667552" sldId="436"/>
            <ac:picMk id="79" creationId="{418D181C-9076-428D-84B6-F35B2C485EE9}"/>
          </ac:picMkLst>
        </pc:picChg>
        <pc:picChg chg="add mod">
          <ac:chgData name="Simon Parker" userId="78e9ecc9-a9c0-4b8d-8a56-7007df869fcb" providerId="ADAL" clId="{123D1E24-EB14-499C-A64B-135CF7BC2666}" dt="2019-09-17T09:41:47.294" v="101" actId="1076"/>
          <ac:picMkLst>
            <pc:docMk/>
            <pc:sldMk cId="2072667552" sldId="436"/>
            <ac:picMk id="95" creationId="{24C856D1-84C5-4CBD-AA86-B91E2D24252C}"/>
          </ac:picMkLst>
        </pc:picChg>
      </pc:sldChg>
      <pc:sldChg chg="modSp">
        <pc:chgData name="Simon Parker" userId="78e9ecc9-a9c0-4b8d-8a56-7007df869fcb" providerId="ADAL" clId="{123D1E24-EB14-499C-A64B-135CF7BC2666}" dt="2019-09-17T09:52:24.339" v="843" actId="20577"/>
        <pc:sldMkLst>
          <pc:docMk/>
          <pc:sldMk cId="1865020471" sldId="437"/>
        </pc:sldMkLst>
        <pc:spChg chg="mod">
          <ac:chgData name="Simon Parker" userId="78e9ecc9-a9c0-4b8d-8a56-7007df869fcb" providerId="ADAL" clId="{123D1E24-EB14-499C-A64B-135CF7BC2666}" dt="2019-09-17T09:52:24.339" v="843" actId="20577"/>
          <ac:spMkLst>
            <pc:docMk/>
            <pc:sldMk cId="1865020471" sldId="437"/>
            <ac:spMk id="3" creationId="{31F52E78-993F-4F08-8646-3E5D9CBC287F}"/>
          </ac:spMkLst>
        </pc:spChg>
      </pc:sldChg>
    </pc:docChg>
  </pc:docChgLst>
  <pc:docChgLst>
    <pc:chgData name="Simon Parker" userId="78e9ecc9-a9c0-4b8d-8a56-7007df869fcb" providerId="ADAL" clId="{8E18C990-4BFE-431A-A820-8A2E9E602712}"/>
    <pc:docChg chg="custSel modSld">
      <pc:chgData name="Simon Parker" userId="78e9ecc9-a9c0-4b8d-8a56-7007df869fcb" providerId="ADAL" clId="{8E18C990-4BFE-431A-A820-8A2E9E602712}" dt="2019-10-06T20:13:03.485" v="1004" actId="113"/>
      <pc:docMkLst>
        <pc:docMk/>
      </pc:docMkLst>
      <pc:sldChg chg="modSp">
        <pc:chgData name="Simon Parker" userId="78e9ecc9-a9c0-4b8d-8a56-7007df869fcb" providerId="ADAL" clId="{8E18C990-4BFE-431A-A820-8A2E9E602712}" dt="2019-10-06T20:12:38.728" v="999" actId="113"/>
        <pc:sldMkLst>
          <pc:docMk/>
          <pc:sldMk cId="57061165" sldId="358"/>
        </pc:sldMkLst>
        <pc:spChg chg="mod">
          <ac:chgData name="Simon Parker" userId="78e9ecc9-a9c0-4b8d-8a56-7007df869fcb" providerId="ADAL" clId="{8E18C990-4BFE-431A-A820-8A2E9E602712}" dt="2019-10-06T20:12:38.728" v="999" actId="113"/>
          <ac:spMkLst>
            <pc:docMk/>
            <pc:sldMk cId="57061165" sldId="358"/>
            <ac:spMk id="15" creationId="{B8C4B5DF-11EB-4930-93B8-AC64D5FB2EDD}"/>
          </ac:spMkLst>
        </pc:spChg>
      </pc:sldChg>
      <pc:sldChg chg="addSp delSp modSp">
        <pc:chgData name="Simon Parker" userId="78e9ecc9-a9c0-4b8d-8a56-7007df869fcb" providerId="ADAL" clId="{8E18C990-4BFE-431A-A820-8A2E9E602712}" dt="2019-10-06T20:12:18.162" v="995" actId="478"/>
        <pc:sldMkLst>
          <pc:docMk/>
          <pc:sldMk cId="3052081029" sldId="430"/>
        </pc:sldMkLst>
        <pc:spChg chg="mod">
          <ac:chgData name="Simon Parker" userId="78e9ecc9-a9c0-4b8d-8a56-7007df869fcb" providerId="ADAL" clId="{8E18C990-4BFE-431A-A820-8A2E9E602712}" dt="2019-10-06T20:09:55.079" v="974" actId="403"/>
          <ac:spMkLst>
            <pc:docMk/>
            <pc:sldMk cId="3052081029" sldId="430"/>
            <ac:spMk id="5" creationId="{00000000-0000-0000-0000-000000000000}"/>
          </ac:spMkLst>
        </pc:spChg>
        <pc:spChg chg="mod">
          <ac:chgData name="Simon Parker" userId="78e9ecc9-a9c0-4b8d-8a56-7007df869fcb" providerId="ADAL" clId="{8E18C990-4BFE-431A-A820-8A2E9E602712}" dt="2019-10-06T20:10:17.878" v="976" actId="1076"/>
          <ac:spMkLst>
            <pc:docMk/>
            <pc:sldMk cId="3052081029" sldId="430"/>
            <ac:spMk id="6" creationId="{00000000-0000-0000-0000-000000000000}"/>
          </ac:spMkLst>
        </pc:spChg>
        <pc:spChg chg="mod">
          <ac:chgData name="Simon Parker" userId="78e9ecc9-a9c0-4b8d-8a56-7007df869fcb" providerId="ADAL" clId="{8E18C990-4BFE-431A-A820-8A2E9E602712}" dt="2019-10-06T20:11:11.024" v="982" actId="1076"/>
          <ac:spMkLst>
            <pc:docMk/>
            <pc:sldMk cId="3052081029" sldId="430"/>
            <ac:spMk id="7" creationId="{00000000-0000-0000-0000-000000000000}"/>
          </ac:spMkLst>
        </pc:spChg>
        <pc:spChg chg="mod">
          <ac:chgData name="Simon Parker" userId="78e9ecc9-a9c0-4b8d-8a56-7007df869fcb" providerId="ADAL" clId="{8E18C990-4BFE-431A-A820-8A2E9E602712}" dt="2019-10-06T20:11:29.419" v="987" actId="1076"/>
          <ac:spMkLst>
            <pc:docMk/>
            <pc:sldMk cId="3052081029" sldId="430"/>
            <ac:spMk id="8" creationId="{00000000-0000-0000-0000-000000000000}"/>
          </ac:spMkLst>
        </pc:spChg>
        <pc:spChg chg="mod">
          <ac:chgData name="Simon Parker" userId="78e9ecc9-a9c0-4b8d-8a56-7007df869fcb" providerId="ADAL" clId="{8E18C990-4BFE-431A-A820-8A2E9E602712}" dt="2019-10-06T20:11:57.106" v="991" actId="1076"/>
          <ac:spMkLst>
            <pc:docMk/>
            <pc:sldMk cId="3052081029" sldId="430"/>
            <ac:spMk id="9" creationId="{00000000-0000-0000-0000-000000000000}"/>
          </ac:spMkLst>
        </pc:spChg>
        <pc:spChg chg="mod">
          <ac:chgData name="Simon Parker" userId="78e9ecc9-a9c0-4b8d-8a56-7007df869fcb" providerId="ADAL" clId="{8E18C990-4BFE-431A-A820-8A2E9E602712}" dt="2019-10-06T20:12:05.086" v="992" actId="1076"/>
          <ac:spMkLst>
            <pc:docMk/>
            <pc:sldMk cId="3052081029" sldId="430"/>
            <ac:spMk id="10" creationId="{00000000-0000-0000-0000-000000000000}"/>
          </ac:spMkLst>
        </pc:spChg>
        <pc:spChg chg="mod">
          <ac:chgData name="Simon Parker" userId="78e9ecc9-a9c0-4b8d-8a56-7007df869fcb" providerId="ADAL" clId="{8E18C990-4BFE-431A-A820-8A2E9E602712}" dt="2019-10-06T20:11:46.922" v="989" actId="1076"/>
          <ac:spMkLst>
            <pc:docMk/>
            <pc:sldMk cId="3052081029" sldId="430"/>
            <ac:spMk id="11" creationId="{00000000-0000-0000-0000-000000000000}"/>
          </ac:spMkLst>
        </pc:spChg>
        <pc:cxnChg chg="add del mod">
          <ac:chgData name="Simon Parker" userId="78e9ecc9-a9c0-4b8d-8a56-7007df869fcb" providerId="ADAL" clId="{8E18C990-4BFE-431A-A820-8A2E9E602712}" dt="2019-10-06T20:12:06.627" v="993" actId="478"/>
          <ac:cxnSpMkLst>
            <pc:docMk/>
            <pc:sldMk cId="3052081029" sldId="430"/>
            <ac:cxnSpMk id="4" creationId="{F3802660-DDDE-45D3-946D-796CB24EB048}"/>
          </ac:cxnSpMkLst>
        </pc:cxnChg>
        <pc:cxnChg chg="add del mod">
          <ac:chgData name="Simon Parker" userId="78e9ecc9-a9c0-4b8d-8a56-7007df869fcb" providerId="ADAL" clId="{8E18C990-4BFE-431A-A820-8A2E9E602712}" dt="2019-10-06T20:12:18.162" v="995" actId="478"/>
          <ac:cxnSpMkLst>
            <pc:docMk/>
            <pc:sldMk cId="3052081029" sldId="430"/>
            <ac:cxnSpMk id="14" creationId="{01299A4F-2849-4266-A929-AE476F844746}"/>
          </ac:cxnSpMkLst>
        </pc:cxnChg>
      </pc:sldChg>
      <pc:sldChg chg="modSp">
        <pc:chgData name="Simon Parker" userId="78e9ecc9-a9c0-4b8d-8a56-7007df869fcb" providerId="ADAL" clId="{8E18C990-4BFE-431A-A820-8A2E9E602712}" dt="2019-10-06T20:12:51.243" v="1002" actId="403"/>
        <pc:sldMkLst>
          <pc:docMk/>
          <pc:sldMk cId="3911365019" sldId="431"/>
        </pc:sldMkLst>
        <pc:spChg chg="mod">
          <ac:chgData name="Simon Parker" userId="78e9ecc9-a9c0-4b8d-8a56-7007df869fcb" providerId="ADAL" clId="{8E18C990-4BFE-431A-A820-8A2E9E602712}" dt="2019-10-06T20:12:51.243" v="1002" actId="403"/>
          <ac:spMkLst>
            <pc:docMk/>
            <pc:sldMk cId="3911365019" sldId="431"/>
            <ac:spMk id="15" creationId="{B8C4B5DF-11EB-4930-93B8-AC64D5FB2EDD}"/>
          </ac:spMkLst>
        </pc:spChg>
      </pc:sldChg>
      <pc:sldChg chg="modSp">
        <pc:chgData name="Simon Parker" userId="78e9ecc9-a9c0-4b8d-8a56-7007df869fcb" providerId="ADAL" clId="{8E18C990-4BFE-431A-A820-8A2E9E602712}" dt="2019-10-06T20:13:03.485" v="1004" actId="113"/>
        <pc:sldMkLst>
          <pc:docMk/>
          <pc:sldMk cId="251159136" sldId="432"/>
        </pc:sldMkLst>
        <pc:spChg chg="mod">
          <ac:chgData name="Simon Parker" userId="78e9ecc9-a9c0-4b8d-8a56-7007df869fcb" providerId="ADAL" clId="{8E18C990-4BFE-431A-A820-8A2E9E602712}" dt="2019-10-06T20:13:03.485" v="1004" actId="113"/>
          <ac:spMkLst>
            <pc:docMk/>
            <pc:sldMk cId="251159136" sldId="432"/>
            <ac:spMk id="3" creationId="{73868AA1-B118-423C-BB29-9A45081C670B}"/>
          </ac:spMkLst>
        </pc:spChg>
      </pc:sldChg>
      <pc:sldChg chg="modSp">
        <pc:chgData name="Simon Parker" userId="78e9ecc9-a9c0-4b8d-8a56-7007df869fcb" providerId="ADAL" clId="{8E18C990-4BFE-431A-A820-8A2E9E602712}" dt="2019-10-06T20:09:46.348" v="973" actId="27636"/>
        <pc:sldMkLst>
          <pc:docMk/>
          <pc:sldMk cId="4265982630" sldId="434"/>
        </pc:sldMkLst>
        <pc:spChg chg="mod">
          <ac:chgData name="Simon Parker" userId="78e9ecc9-a9c0-4b8d-8a56-7007df869fcb" providerId="ADAL" clId="{8E18C990-4BFE-431A-A820-8A2E9E602712}" dt="2019-10-06T20:09:46.348" v="973" actId="27636"/>
          <ac:spMkLst>
            <pc:docMk/>
            <pc:sldMk cId="4265982630" sldId="434"/>
            <ac:spMk id="3" creationId="{F1E58F44-6926-49B7-8DF2-A1024ECA3473}"/>
          </ac:spMkLst>
        </pc:spChg>
      </pc:sldChg>
      <pc:sldChg chg="modNotesTx">
        <pc:chgData name="Simon Parker" userId="78e9ecc9-a9c0-4b8d-8a56-7007df869fcb" providerId="ADAL" clId="{8E18C990-4BFE-431A-A820-8A2E9E602712}" dt="2019-10-06T19:55:15.297" v="971" actId="20577"/>
        <pc:sldMkLst>
          <pc:docMk/>
          <pc:sldMk cId="2072667552" sldId="436"/>
        </pc:sldMkLst>
      </pc:sldChg>
    </pc:docChg>
  </pc:docChgLst>
  <pc:docChgLst>
    <pc:chgData name="Simon Parker" userId="78e9ecc9-a9c0-4b8d-8a56-7007df869fcb" providerId="ADAL" clId="{3945207A-70A2-485D-8B46-6B7E3C490827}"/>
    <pc:docChg chg="modSld">
      <pc:chgData name="Simon Parker" userId="78e9ecc9-a9c0-4b8d-8a56-7007df869fcb" providerId="ADAL" clId="{3945207A-70A2-485D-8B46-6B7E3C490827}" dt="2019-10-25T09:17:46.165" v="2" actId="20577"/>
      <pc:docMkLst>
        <pc:docMk/>
      </pc:docMkLst>
      <pc:sldChg chg="modSp">
        <pc:chgData name="Simon Parker" userId="78e9ecc9-a9c0-4b8d-8a56-7007df869fcb" providerId="ADAL" clId="{3945207A-70A2-485D-8B46-6B7E3C490827}" dt="2019-10-25T09:17:46.165" v="2" actId="20577"/>
        <pc:sldMkLst>
          <pc:docMk/>
          <pc:sldMk cId="2072667552" sldId="436"/>
        </pc:sldMkLst>
        <pc:spChg chg="mod">
          <ac:chgData name="Simon Parker" userId="78e9ecc9-a9c0-4b8d-8a56-7007df869fcb" providerId="ADAL" clId="{3945207A-70A2-485D-8B46-6B7E3C490827}" dt="2019-10-25T09:17:46.165" v="2" actId="20577"/>
          <ac:spMkLst>
            <pc:docMk/>
            <pc:sldMk cId="2072667552" sldId="436"/>
            <ac:spMk id="96" creationId="{826B624E-3DDB-4CF9-997B-6C41F14072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A1CE8-C5F9-4A43-99BF-0DC5212DE2E1}" type="datetimeFigureOut">
              <a:rPr lang="en-GB" smtClean="0"/>
              <a:t>25/10/2019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6D55C-8D1A-4F90-BAE5-122C04BF1B27}" type="slidenum">
              <a:rPr lang="en-GB" smtClean="0"/>
              <a:t>‹#›</a:t>
            </a:fld>
            <a:endParaRPr lang="en-GB"/>
          </a:p>
        </p:txBody>
      </p:sp>
    </p:spTree>
    <p:extLst>
      <p:ext uri="{BB962C8B-B14F-4D97-AF65-F5344CB8AC3E}">
        <p14:creationId xmlns:p14="http://schemas.microsoft.com/office/powerpoint/2010/main" val="3267652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5 Safes combined add up to the Safe Use of data – it is crucial to remember however that data is often not safe. </a:t>
            </a:r>
          </a:p>
          <a:p>
            <a:endParaRPr lang="en-GB" dirty="0"/>
          </a:p>
          <a:p>
            <a:r>
              <a:rPr lang="en-GB" dirty="0"/>
              <a:t>When it isn’t we have to make sure we are safe in </a:t>
            </a:r>
            <a:r>
              <a:rPr lang="en-GB"/>
              <a:t>the other areas.</a:t>
            </a:r>
            <a:endParaRPr lang="en-GB" dirty="0"/>
          </a:p>
        </p:txBody>
      </p:sp>
      <p:sp>
        <p:nvSpPr>
          <p:cNvPr id="4" name="Slide Number Placeholder 3"/>
          <p:cNvSpPr>
            <a:spLocks noGrp="1"/>
          </p:cNvSpPr>
          <p:nvPr>
            <p:ph type="sldNum" sz="quarter" idx="10"/>
          </p:nvPr>
        </p:nvSpPr>
        <p:spPr/>
        <p:txBody>
          <a:bodyPr/>
          <a:lstStyle/>
          <a:p>
            <a:fld id="{C7E349DD-96D5-D348-BC02-D7FB45C27393}" type="slidenum">
              <a:rPr lang="en-US" smtClean="0"/>
              <a:pPr/>
              <a:t>3</a:t>
            </a:fld>
            <a:endParaRPr lang="en-US"/>
          </a:p>
        </p:txBody>
      </p:sp>
    </p:spTree>
    <p:extLst>
      <p:ext uri="{BB962C8B-B14F-4D97-AF65-F5344CB8AC3E}">
        <p14:creationId xmlns:p14="http://schemas.microsoft.com/office/powerpoint/2010/main" val="4123483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The Five Safes is a way of thinking about how to access data. It was originally devised by Professor Felix Ritchie (now of University of West of England) during his time at the Office for National Statistics (around 2006).</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framework provides a decision-making process to enable ‘safe use’ of personal, confidential data. ‘Statistical purposes’ were what was in mind when the framework was drawn up.</a:t>
            </a:r>
            <a:endParaRPr lang="en-GB" dirty="0"/>
          </a:p>
        </p:txBody>
      </p:sp>
      <p:sp>
        <p:nvSpPr>
          <p:cNvPr id="4" name="Slide Number Placeholder 3"/>
          <p:cNvSpPr>
            <a:spLocks noGrp="1"/>
          </p:cNvSpPr>
          <p:nvPr>
            <p:ph type="sldNum" sz="quarter" idx="10"/>
          </p:nvPr>
        </p:nvSpPr>
        <p:spPr/>
        <p:txBody>
          <a:bodyPr/>
          <a:lstStyle/>
          <a:p>
            <a:fld id="{C7E349DD-96D5-D348-BC02-D7FB45C27393}" type="slidenum">
              <a:rPr lang="en-US" smtClean="0"/>
              <a:pPr/>
              <a:t>4</a:t>
            </a:fld>
            <a:endParaRPr lang="en-US"/>
          </a:p>
        </p:txBody>
      </p:sp>
    </p:spTree>
    <p:extLst>
      <p:ext uri="{BB962C8B-B14F-4D97-AF65-F5344CB8AC3E}">
        <p14:creationId xmlns:p14="http://schemas.microsoft.com/office/powerpoint/2010/main" val="254304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The Five Safes is a way of thinking about how to access data. It was originally devised by Professor Felix Ritchie (now of University of West of England) during his time at the Office for National Statistics (around 2006).</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framework provides a decision-making process to enable ‘safe use’ of personal, confidential data. ‘Statistical purposes’ were what was in mind when the framework was drawn up.</a:t>
            </a:r>
            <a:endParaRPr lang="en-GB" dirty="0"/>
          </a:p>
        </p:txBody>
      </p:sp>
      <p:sp>
        <p:nvSpPr>
          <p:cNvPr id="4" name="Slide Number Placeholder 3"/>
          <p:cNvSpPr>
            <a:spLocks noGrp="1"/>
          </p:cNvSpPr>
          <p:nvPr>
            <p:ph type="sldNum" sz="quarter" idx="10"/>
          </p:nvPr>
        </p:nvSpPr>
        <p:spPr/>
        <p:txBody>
          <a:bodyPr/>
          <a:lstStyle/>
          <a:p>
            <a:fld id="{C7E349DD-96D5-D348-BC02-D7FB45C27393}" type="slidenum">
              <a:rPr lang="en-US" smtClean="0"/>
              <a:pPr/>
              <a:t>5</a:t>
            </a:fld>
            <a:endParaRPr lang="en-US"/>
          </a:p>
        </p:txBody>
      </p:sp>
    </p:spTree>
    <p:extLst>
      <p:ext uri="{BB962C8B-B14F-4D97-AF65-F5344CB8AC3E}">
        <p14:creationId xmlns:p14="http://schemas.microsoft.com/office/powerpoint/2010/main" val="229235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data is safe, it doesn’t matter if people, projects, the setting, or outputs are unsafe. Because the data is safe, then ‘safe use’ can be achieved without the other aspects being safe.</a:t>
            </a:r>
          </a:p>
          <a:p>
            <a:endParaRPr lang="en-GB" dirty="0"/>
          </a:p>
          <a:p>
            <a:r>
              <a:rPr lang="en-GB" dirty="0"/>
              <a:t>However, the confidential data you will be using is unsafe. Even with names and direct IDs removed, the level of detail is such that it is possible to reidentify people. Therefore if we have unsafe data, and any of the other aspects are also unsafe, then when we would not be able to get to safe use.</a:t>
            </a:r>
          </a:p>
          <a:p>
            <a:endParaRPr lang="en-GB" dirty="0"/>
          </a:p>
          <a:p>
            <a:r>
              <a:rPr lang="en-GB" dirty="0"/>
              <a:t>When the data is unsafe, but we have safe people, safe projects, safe settings, and safe outputs, we can still have safe use  </a:t>
            </a:r>
          </a:p>
        </p:txBody>
      </p:sp>
      <p:sp>
        <p:nvSpPr>
          <p:cNvPr id="4" name="Slide Number Placeholder 3"/>
          <p:cNvSpPr>
            <a:spLocks noGrp="1"/>
          </p:cNvSpPr>
          <p:nvPr>
            <p:ph type="sldNum" sz="quarter" idx="10"/>
          </p:nvPr>
        </p:nvSpPr>
        <p:spPr/>
        <p:txBody>
          <a:bodyPr/>
          <a:lstStyle/>
          <a:p>
            <a:fld id="{C7E349DD-96D5-D348-BC02-D7FB45C27393}" type="slidenum">
              <a:rPr lang="en-US" smtClean="0"/>
              <a:pPr/>
              <a:t>7</a:t>
            </a:fld>
            <a:endParaRPr lang="en-US"/>
          </a:p>
        </p:txBody>
      </p:sp>
    </p:spTree>
    <p:extLst>
      <p:ext uri="{BB962C8B-B14F-4D97-AF65-F5344CB8AC3E}">
        <p14:creationId xmlns:p14="http://schemas.microsoft.com/office/powerpoint/2010/main" val="3806587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 Use File – We don’t need any other safeguards. As the data is safe there shouldn’t be any way to misuse the data.</a:t>
            </a:r>
          </a:p>
          <a:p>
            <a:endParaRPr lang="en-GB" dirty="0"/>
          </a:p>
          <a:p>
            <a:r>
              <a:rPr lang="en-GB" dirty="0"/>
              <a:t>Scientific Use File – There is some residual risk in the data. It will have more detail than a public use file and it might be possible to use the data to reidentify someone, albeit a very small risk. As such you may have to register to access the data, have the proposed usage approved by the data owner, and the data may need to be stored in a restricted area.</a:t>
            </a:r>
          </a:p>
          <a:p>
            <a:endParaRPr lang="en-GB" dirty="0"/>
          </a:p>
          <a:p>
            <a:r>
              <a:rPr lang="en-GB" dirty="0"/>
              <a:t>Secure Data Environment – There is a high amount of residual risk because of the detail in the data, as such we have to make sure that we have the other safes are in place in order to get to safe use.</a:t>
            </a:r>
          </a:p>
        </p:txBody>
      </p:sp>
      <p:sp>
        <p:nvSpPr>
          <p:cNvPr id="4" name="Slide Number Placeholder 3"/>
          <p:cNvSpPr>
            <a:spLocks noGrp="1"/>
          </p:cNvSpPr>
          <p:nvPr>
            <p:ph type="sldNum" sz="quarter" idx="5"/>
          </p:nvPr>
        </p:nvSpPr>
        <p:spPr/>
        <p:txBody>
          <a:bodyPr/>
          <a:lstStyle/>
          <a:p>
            <a:fld id="{E076D55C-8D1A-4F90-BAE5-122C04BF1B27}" type="slidenum">
              <a:rPr lang="en-GB" smtClean="0"/>
              <a:t>8</a:t>
            </a:fld>
            <a:endParaRPr lang="en-GB"/>
          </a:p>
        </p:txBody>
      </p:sp>
    </p:spTree>
    <p:extLst>
      <p:ext uri="{BB962C8B-B14F-4D97-AF65-F5344CB8AC3E}">
        <p14:creationId xmlns:p14="http://schemas.microsoft.com/office/powerpoint/2010/main" val="2196127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AF5D746-0622-4734-A99E-778268D68113}" type="slidenum">
              <a:rPr lang="en-GB" smtClean="0"/>
              <a:t>9</a:t>
            </a:fld>
            <a:endParaRPr lang="en-GB"/>
          </a:p>
        </p:txBody>
      </p:sp>
    </p:spTree>
    <p:extLst>
      <p:ext uri="{BB962C8B-B14F-4D97-AF65-F5344CB8AC3E}">
        <p14:creationId xmlns:p14="http://schemas.microsoft.com/office/powerpoint/2010/main" val="59647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D7E9-B240-47DD-947B-01D4EF39E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69114A-823D-4224-9BC7-D327F0A454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F983087-BDDA-451F-80C8-68420A1F465E}"/>
              </a:ext>
            </a:extLst>
          </p:cNvPr>
          <p:cNvSpPr>
            <a:spLocks noGrp="1"/>
          </p:cNvSpPr>
          <p:nvPr>
            <p:ph type="dt" sz="half" idx="10"/>
          </p:nvPr>
        </p:nvSpPr>
        <p:spPr/>
        <p:txBody>
          <a:bodyPr/>
          <a:lstStyle/>
          <a:p>
            <a:fld id="{B897A3EC-0770-4A31-A4F9-E331B99DA8DC}" type="datetimeFigureOut">
              <a:rPr lang="en-GB" smtClean="0"/>
              <a:t>25/10/2019</a:t>
            </a:fld>
            <a:endParaRPr lang="en-GB"/>
          </a:p>
        </p:txBody>
      </p:sp>
      <p:sp>
        <p:nvSpPr>
          <p:cNvPr id="5" name="Footer Placeholder 4">
            <a:extLst>
              <a:ext uri="{FF2B5EF4-FFF2-40B4-BE49-F238E27FC236}">
                <a16:creationId xmlns:a16="http://schemas.microsoft.com/office/drawing/2014/main" id="{A299F9F7-0153-416A-990A-58E3F7E422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3242FC-044E-4F49-9DA8-DB02BA6018B4}"/>
              </a:ext>
            </a:extLst>
          </p:cNvPr>
          <p:cNvSpPr>
            <a:spLocks noGrp="1"/>
          </p:cNvSpPr>
          <p:nvPr>
            <p:ph type="sldNum" sz="quarter" idx="12"/>
          </p:nvPr>
        </p:nvSpPr>
        <p:spPr/>
        <p:txBody>
          <a:bodyPr/>
          <a:lstStyle/>
          <a:p>
            <a:fld id="{4C473232-C79B-47A1-AB4D-7A832A379C95}" type="slidenum">
              <a:rPr lang="en-GB" smtClean="0"/>
              <a:t>‹#›</a:t>
            </a:fld>
            <a:endParaRPr lang="en-GB"/>
          </a:p>
        </p:txBody>
      </p:sp>
    </p:spTree>
    <p:extLst>
      <p:ext uri="{BB962C8B-B14F-4D97-AF65-F5344CB8AC3E}">
        <p14:creationId xmlns:p14="http://schemas.microsoft.com/office/powerpoint/2010/main" val="76667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B803-EDAF-4C69-88D1-C8FD035A1E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8C76B0-F5F1-46A7-A453-C16E798013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53F53D-8D20-4009-99EE-12CC02BEF2A5}"/>
              </a:ext>
            </a:extLst>
          </p:cNvPr>
          <p:cNvSpPr>
            <a:spLocks noGrp="1"/>
          </p:cNvSpPr>
          <p:nvPr>
            <p:ph type="dt" sz="half" idx="10"/>
          </p:nvPr>
        </p:nvSpPr>
        <p:spPr/>
        <p:txBody>
          <a:bodyPr/>
          <a:lstStyle/>
          <a:p>
            <a:fld id="{B897A3EC-0770-4A31-A4F9-E331B99DA8DC}" type="datetimeFigureOut">
              <a:rPr lang="en-GB" smtClean="0"/>
              <a:t>25/10/2019</a:t>
            </a:fld>
            <a:endParaRPr lang="en-GB"/>
          </a:p>
        </p:txBody>
      </p:sp>
      <p:sp>
        <p:nvSpPr>
          <p:cNvPr id="5" name="Footer Placeholder 4">
            <a:extLst>
              <a:ext uri="{FF2B5EF4-FFF2-40B4-BE49-F238E27FC236}">
                <a16:creationId xmlns:a16="http://schemas.microsoft.com/office/drawing/2014/main" id="{2113067D-4A9D-4BD1-94F6-7197A09782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E3EF86-FD13-466D-9264-3A77770FDF4E}"/>
              </a:ext>
            </a:extLst>
          </p:cNvPr>
          <p:cNvSpPr>
            <a:spLocks noGrp="1"/>
          </p:cNvSpPr>
          <p:nvPr>
            <p:ph type="sldNum" sz="quarter" idx="12"/>
          </p:nvPr>
        </p:nvSpPr>
        <p:spPr/>
        <p:txBody>
          <a:bodyPr/>
          <a:lstStyle/>
          <a:p>
            <a:fld id="{4C473232-C79B-47A1-AB4D-7A832A379C95}" type="slidenum">
              <a:rPr lang="en-GB" smtClean="0"/>
              <a:t>‹#›</a:t>
            </a:fld>
            <a:endParaRPr lang="en-GB"/>
          </a:p>
        </p:txBody>
      </p:sp>
    </p:spTree>
    <p:extLst>
      <p:ext uri="{BB962C8B-B14F-4D97-AF65-F5344CB8AC3E}">
        <p14:creationId xmlns:p14="http://schemas.microsoft.com/office/powerpoint/2010/main" val="38853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56063-FB36-4336-AB1D-ECF6A1C55B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F1B50E-90CA-4692-AE5D-BC11CAC569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014EA0-B06A-438C-BCDA-C6DF1F6CEFBD}"/>
              </a:ext>
            </a:extLst>
          </p:cNvPr>
          <p:cNvSpPr>
            <a:spLocks noGrp="1"/>
          </p:cNvSpPr>
          <p:nvPr>
            <p:ph type="dt" sz="half" idx="10"/>
          </p:nvPr>
        </p:nvSpPr>
        <p:spPr/>
        <p:txBody>
          <a:bodyPr/>
          <a:lstStyle/>
          <a:p>
            <a:fld id="{B897A3EC-0770-4A31-A4F9-E331B99DA8DC}" type="datetimeFigureOut">
              <a:rPr lang="en-GB" smtClean="0"/>
              <a:t>25/10/2019</a:t>
            </a:fld>
            <a:endParaRPr lang="en-GB"/>
          </a:p>
        </p:txBody>
      </p:sp>
      <p:sp>
        <p:nvSpPr>
          <p:cNvPr id="5" name="Footer Placeholder 4">
            <a:extLst>
              <a:ext uri="{FF2B5EF4-FFF2-40B4-BE49-F238E27FC236}">
                <a16:creationId xmlns:a16="http://schemas.microsoft.com/office/drawing/2014/main" id="{712897DA-4103-4F55-87DF-9C47BD745B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18BD05-3BC2-449D-A73E-E8FB3A4F41FE}"/>
              </a:ext>
            </a:extLst>
          </p:cNvPr>
          <p:cNvSpPr>
            <a:spLocks noGrp="1"/>
          </p:cNvSpPr>
          <p:nvPr>
            <p:ph type="sldNum" sz="quarter" idx="12"/>
          </p:nvPr>
        </p:nvSpPr>
        <p:spPr/>
        <p:txBody>
          <a:bodyPr/>
          <a:lstStyle/>
          <a:p>
            <a:fld id="{4C473232-C79B-47A1-AB4D-7A832A379C95}" type="slidenum">
              <a:rPr lang="en-GB" smtClean="0"/>
              <a:t>‹#›</a:t>
            </a:fld>
            <a:endParaRPr lang="en-GB"/>
          </a:p>
        </p:txBody>
      </p:sp>
    </p:spTree>
    <p:extLst>
      <p:ext uri="{BB962C8B-B14F-4D97-AF65-F5344CB8AC3E}">
        <p14:creationId xmlns:p14="http://schemas.microsoft.com/office/powerpoint/2010/main" val="305049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2A2F-E97F-40C9-B6D3-7738522F5A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ADCE28-13B3-488F-BB60-C4F2C1014F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A651AF-6D9E-4E8A-87DF-147DDC8C58FD}"/>
              </a:ext>
            </a:extLst>
          </p:cNvPr>
          <p:cNvSpPr>
            <a:spLocks noGrp="1"/>
          </p:cNvSpPr>
          <p:nvPr>
            <p:ph type="dt" sz="half" idx="10"/>
          </p:nvPr>
        </p:nvSpPr>
        <p:spPr/>
        <p:txBody>
          <a:bodyPr/>
          <a:lstStyle/>
          <a:p>
            <a:fld id="{B897A3EC-0770-4A31-A4F9-E331B99DA8DC}" type="datetimeFigureOut">
              <a:rPr lang="en-GB" smtClean="0"/>
              <a:t>25/10/2019</a:t>
            </a:fld>
            <a:endParaRPr lang="en-GB"/>
          </a:p>
        </p:txBody>
      </p:sp>
      <p:sp>
        <p:nvSpPr>
          <p:cNvPr id="5" name="Footer Placeholder 4">
            <a:extLst>
              <a:ext uri="{FF2B5EF4-FFF2-40B4-BE49-F238E27FC236}">
                <a16:creationId xmlns:a16="http://schemas.microsoft.com/office/drawing/2014/main" id="{D0A0BECE-7BE5-4D68-9690-0908FD599B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FC877D-A4DC-4428-B456-912152D61863}"/>
              </a:ext>
            </a:extLst>
          </p:cNvPr>
          <p:cNvSpPr>
            <a:spLocks noGrp="1"/>
          </p:cNvSpPr>
          <p:nvPr>
            <p:ph type="sldNum" sz="quarter" idx="12"/>
          </p:nvPr>
        </p:nvSpPr>
        <p:spPr/>
        <p:txBody>
          <a:bodyPr/>
          <a:lstStyle/>
          <a:p>
            <a:fld id="{4C473232-C79B-47A1-AB4D-7A832A379C95}" type="slidenum">
              <a:rPr lang="en-GB" smtClean="0"/>
              <a:t>‹#›</a:t>
            </a:fld>
            <a:endParaRPr lang="en-GB"/>
          </a:p>
        </p:txBody>
      </p:sp>
    </p:spTree>
    <p:extLst>
      <p:ext uri="{BB962C8B-B14F-4D97-AF65-F5344CB8AC3E}">
        <p14:creationId xmlns:p14="http://schemas.microsoft.com/office/powerpoint/2010/main" val="312537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DD7C-5287-4916-8BBD-19CD0DC805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8EBE440-6C09-4F24-82F4-B723E0D733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E2B242-5E02-438D-A6D7-3564BDA3D68D}"/>
              </a:ext>
            </a:extLst>
          </p:cNvPr>
          <p:cNvSpPr>
            <a:spLocks noGrp="1"/>
          </p:cNvSpPr>
          <p:nvPr>
            <p:ph type="dt" sz="half" idx="10"/>
          </p:nvPr>
        </p:nvSpPr>
        <p:spPr/>
        <p:txBody>
          <a:bodyPr/>
          <a:lstStyle/>
          <a:p>
            <a:fld id="{B897A3EC-0770-4A31-A4F9-E331B99DA8DC}" type="datetimeFigureOut">
              <a:rPr lang="en-GB" smtClean="0"/>
              <a:t>25/10/2019</a:t>
            </a:fld>
            <a:endParaRPr lang="en-GB"/>
          </a:p>
        </p:txBody>
      </p:sp>
      <p:sp>
        <p:nvSpPr>
          <p:cNvPr id="5" name="Footer Placeholder 4">
            <a:extLst>
              <a:ext uri="{FF2B5EF4-FFF2-40B4-BE49-F238E27FC236}">
                <a16:creationId xmlns:a16="http://schemas.microsoft.com/office/drawing/2014/main" id="{CF0C8DDB-84E6-4E70-86DE-350C534FDF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CFFC5D-A9D5-4333-B272-57A666C09FAC}"/>
              </a:ext>
            </a:extLst>
          </p:cNvPr>
          <p:cNvSpPr>
            <a:spLocks noGrp="1"/>
          </p:cNvSpPr>
          <p:nvPr>
            <p:ph type="sldNum" sz="quarter" idx="12"/>
          </p:nvPr>
        </p:nvSpPr>
        <p:spPr/>
        <p:txBody>
          <a:bodyPr/>
          <a:lstStyle/>
          <a:p>
            <a:fld id="{4C473232-C79B-47A1-AB4D-7A832A379C95}" type="slidenum">
              <a:rPr lang="en-GB" smtClean="0"/>
              <a:t>‹#›</a:t>
            </a:fld>
            <a:endParaRPr lang="en-GB"/>
          </a:p>
        </p:txBody>
      </p:sp>
    </p:spTree>
    <p:extLst>
      <p:ext uri="{BB962C8B-B14F-4D97-AF65-F5344CB8AC3E}">
        <p14:creationId xmlns:p14="http://schemas.microsoft.com/office/powerpoint/2010/main" val="156222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9594-6824-4C54-A2E6-32534CD3FE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68830A-2A9B-4BD3-ADE2-1954141D2E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C83201B-72E8-41F7-A633-F051F0A518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F2CDC21-BE02-442A-9D98-3E8D8700E027}"/>
              </a:ext>
            </a:extLst>
          </p:cNvPr>
          <p:cNvSpPr>
            <a:spLocks noGrp="1"/>
          </p:cNvSpPr>
          <p:nvPr>
            <p:ph type="dt" sz="half" idx="10"/>
          </p:nvPr>
        </p:nvSpPr>
        <p:spPr/>
        <p:txBody>
          <a:bodyPr/>
          <a:lstStyle/>
          <a:p>
            <a:fld id="{B897A3EC-0770-4A31-A4F9-E331B99DA8DC}" type="datetimeFigureOut">
              <a:rPr lang="en-GB" smtClean="0"/>
              <a:t>25/10/2019</a:t>
            </a:fld>
            <a:endParaRPr lang="en-GB"/>
          </a:p>
        </p:txBody>
      </p:sp>
      <p:sp>
        <p:nvSpPr>
          <p:cNvPr id="6" name="Footer Placeholder 5">
            <a:extLst>
              <a:ext uri="{FF2B5EF4-FFF2-40B4-BE49-F238E27FC236}">
                <a16:creationId xmlns:a16="http://schemas.microsoft.com/office/drawing/2014/main" id="{0DD34B1B-2B88-4CA2-BF39-54A724863E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ABBDCC-9FA8-4CB1-85DE-7DE67131A931}"/>
              </a:ext>
            </a:extLst>
          </p:cNvPr>
          <p:cNvSpPr>
            <a:spLocks noGrp="1"/>
          </p:cNvSpPr>
          <p:nvPr>
            <p:ph type="sldNum" sz="quarter" idx="12"/>
          </p:nvPr>
        </p:nvSpPr>
        <p:spPr/>
        <p:txBody>
          <a:bodyPr/>
          <a:lstStyle/>
          <a:p>
            <a:fld id="{4C473232-C79B-47A1-AB4D-7A832A379C95}" type="slidenum">
              <a:rPr lang="en-GB" smtClean="0"/>
              <a:t>‹#›</a:t>
            </a:fld>
            <a:endParaRPr lang="en-GB"/>
          </a:p>
        </p:txBody>
      </p:sp>
    </p:spTree>
    <p:extLst>
      <p:ext uri="{BB962C8B-B14F-4D97-AF65-F5344CB8AC3E}">
        <p14:creationId xmlns:p14="http://schemas.microsoft.com/office/powerpoint/2010/main" val="399875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CC1C-AC59-4018-BF5D-3BF094AF7FD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4B4D9B-C6CE-4BA1-98AB-578BCA886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0C9B6C-6570-4CD6-AD20-B3DABCE7FB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C8BC46D-E3E5-47B1-8E55-8161FD146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575077-A68B-4A74-8590-066B25DFDC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430369A-C309-4231-9F79-72B7335AE81F}"/>
              </a:ext>
            </a:extLst>
          </p:cNvPr>
          <p:cNvSpPr>
            <a:spLocks noGrp="1"/>
          </p:cNvSpPr>
          <p:nvPr>
            <p:ph type="dt" sz="half" idx="10"/>
          </p:nvPr>
        </p:nvSpPr>
        <p:spPr/>
        <p:txBody>
          <a:bodyPr/>
          <a:lstStyle/>
          <a:p>
            <a:fld id="{B897A3EC-0770-4A31-A4F9-E331B99DA8DC}" type="datetimeFigureOut">
              <a:rPr lang="en-GB" smtClean="0"/>
              <a:t>25/10/2019</a:t>
            </a:fld>
            <a:endParaRPr lang="en-GB"/>
          </a:p>
        </p:txBody>
      </p:sp>
      <p:sp>
        <p:nvSpPr>
          <p:cNvPr id="8" name="Footer Placeholder 7">
            <a:extLst>
              <a:ext uri="{FF2B5EF4-FFF2-40B4-BE49-F238E27FC236}">
                <a16:creationId xmlns:a16="http://schemas.microsoft.com/office/drawing/2014/main" id="{DF81E497-1380-462B-A416-87786D5A55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2B6527A-6521-47D8-B8CB-DE8B1F126934}"/>
              </a:ext>
            </a:extLst>
          </p:cNvPr>
          <p:cNvSpPr>
            <a:spLocks noGrp="1"/>
          </p:cNvSpPr>
          <p:nvPr>
            <p:ph type="sldNum" sz="quarter" idx="12"/>
          </p:nvPr>
        </p:nvSpPr>
        <p:spPr/>
        <p:txBody>
          <a:bodyPr/>
          <a:lstStyle/>
          <a:p>
            <a:fld id="{4C473232-C79B-47A1-AB4D-7A832A379C95}" type="slidenum">
              <a:rPr lang="en-GB" smtClean="0"/>
              <a:t>‹#›</a:t>
            </a:fld>
            <a:endParaRPr lang="en-GB"/>
          </a:p>
        </p:txBody>
      </p:sp>
    </p:spTree>
    <p:extLst>
      <p:ext uri="{BB962C8B-B14F-4D97-AF65-F5344CB8AC3E}">
        <p14:creationId xmlns:p14="http://schemas.microsoft.com/office/powerpoint/2010/main" val="239626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4CA9-639D-4107-B1D7-B91DB290A7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DFF06A-7677-412F-9A23-13918667ECBF}"/>
              </a:ext>
            </a:extLst>
          </p:cNvPr>
          <p:cNvSpPr>
            <a:spLocks noGrp="1"/>
          </p:cNvSpPr>
          <p:nvPr>
            <p:ph type="dt" sz="half" idx="10"/>
          </p:nvPr>
        </p:nvSpPr>
        <p:spPr/>
        <p:txBody>
          <a:bodyPr/>
          <a:lstStyle/>
          <a:p>
            <a:fld id="{B897A3EC-0770-4A31-A4F9-E331B99DA8DC}" type="datetimeFigureOut">
              <a:rPr lang="en-GB" smtClean="0"/>
              <a:t>25/10/2019</a:t>
            </a:fld>
            <a:endParaRPr lang="en-GB"/>
          </a:p>
        </p:txBody>
      </p:sp>
      <p:sp>
        <p:nvSpPr>
          <p:cNvPr id="4" name="Footer Placeholder 3">
            <a:extLst>
              <a:ext uri="{FF2B5EF4-FFF2-40B4-BE49-F238E27FC236}">
                <a16:creationId xmlns:a16="http://schemas.microsoft.com/office/drawing/2014/main" id="{C5846CE4-AE44-46FF-9AC1-08F420F1BD9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F7F1D0-A4B1-404A-95CB-682DEA766487}"/>
              </a:ext>
            </a:extLst>
          </p:cNvPr>
          <p:cNvSpPr>
            <a:spLocks noGrp="1"/>
          </p:cNvSpPr>
          <p:nvPr>
            <p:ph type="sldNum" sz="quarter" idx="12"/>
          </p:nvPr>
        </p:nvSpPr>
        <p:spPr/>
        <p:txBody>
          <a:bodyPr/>
          <a:lstStyle/>
          <a:p>
            <a:fld id="{4C473232-C79B-47A1-AB4D-7A832A379C95}" type="slidenum">
              <a:rPr lang="en-GB" smtClean="0"/>
              <a:t>‹#›</a:t>
            </a:fld>
            <a:endParaRPr lang="en-GB"/>
          </a:p>
        </p:txBody>
      </p:sp>
    </p:spTree>
    <p:extLst>
      <p:ext uri="{BB962C8B-B14F-4D97-AF65-F5344CB8AC3E}">
        <p14:creationId xmlns:p14="http://schemas.microsoft.com/office/powerpoint/2010/main" val="321289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0373DE-07B9-4A8B-8298-1037E4C89A85}"/>
              </a:ext>
            </a:extLst>
          </p:cNvPr>
          <p:cNvSpPr>
            <a:spLocks noGrp="1"/>
          </p:cNvSpPr>
          <p:nvPr>
            <p:ph type="dt" sz="half" idx="10"/>
          </p:nvPr>
        </p:nvSpPr>
        <p:spPr/>
        <p:txBody>
          <a:bodyPr/>
          <a:lstStyle/>
          <a:p>
            <a:fld id="{B897A3EC-0770-4A31-A4F9-E331B99DA8DC}" type="datetimeFigureOut">
              <a:rPr lang="en-GB" smtClean="0"/>
              <a:t>25/10/2019</a:t>
            </a:fld>
            <a:endParaRPr lang="en-GB"/>
          </a:p>
        </p:txBody>
      </p:sp>
      <p:sp>
        <p:nvSpPr>
          <p:cNvPr id="3" name="Footer Placeholder 2">
            <a:extLst>
              <a:ext uri="{FF2B5EF4-FFF2-40B4-BE49-F238E27FC236}">
                <a16:creationId xmlns:a16="http://schemas.microsoft.com/office/drawing/2014/main" id="{DA1F56DA-1DA7-40A8-BD20-26CC38DE075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1E4FFD1-F5AC-4350-B836-4AA016969C45}"/>
              </a:ext>
            </a:extLst>
          </p:cNvPr>
          <p:cNvSpPr>
            <a:spLocks noGrp="1"/>
          </p:cNvSpPr>
          <p:nvPr>
            <p:ph type="sldNum" sz="quarter" idx="12"/>
          </p:nvPr>
        </p:nvSpPr>
        <p:spPr/>
        <p:txBody>
          <a:bodyPr/>
          <a:lstStyle/>
          <a:p>
            <a:fld id="{4C473232-C79B-47A1-AB4D-7A832A379C95}" type="slidenum">
              <a:rPr lang="en-GB" smtClean="0"/>
              <a:t>‹#›</a:t>
            </a:fld>
            <a:endParaRPr lang="en-GB"/>
          </a:p>
        </p:txBody>
      </p:sp>
    </p:spTree>
    <p:extLst>
      <p:ext uri="{BB962C8B-B14F-4D97-AF65-F5344CB8AC3E}">
        <p14:creationId xmlns:p14="http://schemas.microsoft.com/office/powerpoint/2010/main" val="353459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0FC0-9E68-4188-9AF5-A77D21FFC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F2443-DF94-4826-8DB9-599E43D82D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A249A-B91A-4A22-9B31-E5BB2945A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7DEAD8-BFF5-42C7-AF48-9F4AA7C5CEF6}"/>
              </a:ext>
            </a:extLst>
          </p:cNvPr>
          <p:cNvSpPr>
            <a:spLocks noGrp="1"/>
          </p:cNvSpPr>
          <p:nvPr>
            <p:ph type="dt" sz="half" idx="10"/>
          </p:nvPr>
        </p:nvSpPr>
        <p:spPr/>
        <p:txBody>
          <a:bodyPr/>
          <a:lstStyle/>
          <a:p>
            <a:fld id="{B897A3EC-0770-4A31-A4F9-E331B99DA8DC}" type="datetimeFigureOut">
              <a:rPr lang="en-GB" smtClean="0"/>
              <a:t>25/10/2019</a:t>
            </a:fld>
            <a:endParaRPr lang="en-GB"/>
          </a:p>
        </p:txBody>
      </p:sp>
      <p:sp>
        <p:nvSpPr>
          <p:cNvPr id="6" name="Footer Placeholder 5">
            <a:extLst>
              <a:ext uri="{FF2B5EF4-FFF2-40B4-BE49-F238E27FC236}">
                <a16:creationId xmlns:a16="http://schemas.microsoft.com/office/drawing/2014/main" id="{7D84BC39-D93D-4F08-A4EC-196EB7B81B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DEEBEC-93F8-436A-8C74-EACE7DD908EE}"/>
              </a:ext>
            </a:extLst>
          </p:cNvPr>
          <p:cNvSpPr>
            <a:spLocks noGrp="1"/>
          </p:cNvSpPr>
          <p:nvPr>
            <p:ph type="sldNum" sz="quarter" idx="12"/>
          </p:nvPr>
        </p:nvSpPr>
        <p:spPr/>
        <p:txBody>
          <a:bodyPr/>
          <a:lstStyle/>
          <a:p>
            <a:fld id="{4C473232-C79B-47A1-AB4D-7A832A379C95}" type="slidenum">
              <a:rPr lang="en-GB" smtClean="0"/>
              <a:t>‹#›</a:t>
            </a:fld>
            <a:endParaRPr lang="en-GB"/>
          </a:p>
        </p:txBody>
      </p:sp>
    </p:spTree>
    <p:extLst>
      <p:ext uri="{BB962C8B-B14F-4D97-AF65-F5344CB8AC3E}">
        <p14:creationId xmlns:p14="http://schemas.microsoft.com/office/powerpoint/2010/main" val="184270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F2BD-B0A6-454C-AE01-C0C0CEFCE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5437CA-C908-41CF-B723-05178B224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EA9826A-910B-40C1-AF85-0871D0E74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BD69D3-6B6A-4CC0-BA2B-1034E1D4B5DB}"/>
              </a:ext>
            </a:extLst>
          </p:cNvPr>
          <p:cNvSpPr>
            <a:spLocks noGrp="1"/>
          </p:cNvSpPr>
          <p:nvPr>
            <p:ph type="dt" sz="half" idx="10"/>
          </p:nvPr>
        </p:nvSpPr>
        <p:spPr/>
        <p:txBody>
          <a:bodyPr/>
          <a:lstStyle/>
          <a:p>
            <a:fld id="{B897A3EC-0770-4A31-A4F9-E331B99DA8DC}" type="datetimeFigureOut">
              <a:rPr lang="en-GB" smtClean="0"/>
              <a:t>25/10/2019</a:t>
            </a:fld>
            <a:endParaRPr lang="en-GB"/>
          </a:p>
        </p:txBody>
      </p:sp>
      <p:sp>
        <p:nvSpPr>
          <p:cNvPr id="6" name="Footer Placeholder 5">
            <a:extLst>
              <a:ext uri="{FF2B5EF4-FFF2-40B4-BE49-F238E27FC236}">
                <a16:creationId xmlns:a16="http://schemas.microsoft.com/office/drawing/2014/main" id="{5E796D73-11F3-46D2-BD10-6402381167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6F420F-F9F9-4521-9595-10880C6C4418}"/>
              </a:ext>
            </a:extLst>
          </p:cNvPr>
          <p:cNvSpPr>
            <a:spLocks noGrp="1"/>
          </p:cNvSpPr>
          <p:nvPr>
            <p:ph type="sldNum" sz="quarter" idx="12"/>
          </p:nvPr>
        </p:nvSpPr>
        <p:spPr/>
        <p:txBody>
          <a:bodyPr/>
          <a:lstStyle/>
          <a:p>
            <a:fld id="{4C473232-C79B-47A1-AB4D-7A832A379C95}" type="slidenum">
              <a:rPr lang="en-GB" smtClean="0"/>
              <a:t>‹#›</a:t>
            </a:fld>
            <a:endParaRPr lang="en-GB"/>
          </a:p>
        </p:txBody>
      </p:sp>
    </p:spTree>
    <p:extLst>
      <p:ext uri="{BB962C8B-B14F-4D97-AF65-F5344CB8AC3E}">
        <p14:creationId xmlns:p14="http://schemas.microsoft.com/office/powerpoint/2010/main" val="218574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23EA61-A81E-49D6-91BF-3A624F422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70CC7D-BFDC-45E5-B576-5A292DF99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DE8DF7-7077-4CEA-B357-97F677FF33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7A3EC-0770-4A31-A4F9-E331B99DA8DC}" type="datetimeFigureOut">
              <a:rPr lang="en-GB" smtClean="0"/>
              <a:t>25/10/2019</a:t>
            </a:fld>
            <a:endParaRPr lang="en-GB"/>
          </a:p>
        </p:txBody>
      </p:sp>
      <p:sp>
        <p:nvSpPr>
          <p:cNvPr id="5" name="Footer Placeholder 4">
            <a:extLst>
              <a:ext uri="{FF2B5EF4-FFF2-40B4-BE49-F238E27FC236}">
                <a16:creationId xmlns:a16="http://schemas.microsoft.com/office/drawing/2014/main" id="{A92DE0F5-11EF-441B-BA15-1FB27C205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9524DD-6AE9-4B64-8ED1-E74663D7D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73232-C79B-47A1-AB4D-7A832A379C95}" type="slidenum">
              <a:rPr lang="en-GB" smtClean="0"/>
              <a:t>‹#›</a:t>
            </a:fld>
            <a:endParaRPr lang="en-GB"/>
          </a:p>
        </p:txBody>
      </p:sp>
    </p:spTree>
    <p:extLst>
      <p:ext uri="{BB962C8B-B14F-4D97-AF65-F5344CB8AC3E}">
        <p14:creationId xmlns:p14="http://schemas.microsoft.com/office/powerpoint/2010/main" val="3441807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forms.office.com/Pages/ShareFormPage.aspx?id=L4lzROBx_EaN7Cc5ArUTSWiHcxby2zhJtIiqc5iMzSRUQUlNQ1lBU01KMkIzRkdBUUMzTlRLSU01RS4u&amp;sharetoken=3xFmtLjTW1v5orUkGaK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87F1-B0A7-434D-84A0-7DCC471497E0}"/>
              </a:ext>
            </a:extLst>
          </p:cNvPr>
          <p:cNvSpPr>
            <a:spLocks noGrp="1"/>
          </p:cNvSpPr>
          <p:nvPr>
            <p:ph type="ctrTitle"/>
          </p:nvPr>
        </p:nvSpPr>
        <p:spPr/>
        <p:txBody>
          <a:bodyPr/>
          <a:lstStyle/>
          <a:p>
            <a:r>
              <a:rPr lang="en-GB" dirty="0"/>
              <a:t>The 5 Safes</a:t>
            </a:r>
          </a:p>
        </p:txBody>
      </p:sp>
    </p:spTree>
    <p:extLst>
      <p:ext uri="{BB962C8B-B14F-4D97-AF65-F5344CB8AC3E}">
        <p14:creationId xmlns:p14="http://schemas.microsoft.com/office/powerpoint/2010/main" val="412889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3CFF40-B6BB-4DF5-AE9A-88F29D706708}"/>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F1E58F44-6926-49B7-8DF2-A1024ECA3473}"/>
              </a:ext>
            </a:extLst>
          </p:cNvPr>
          <p:cNvSpPr>
            <a:spLocks noGrp="1"/>
          </p:cNvSpPr>
          <p:nvPr>
            <p:ph idx="1"/>
          </p:nvPr>
        </p:nvSpPr>
        <p:spPr/>
        <p:txBody>
          <a:bodyPr>
            <a:normAutofit lnSpcReduction="10000"/>
          </a:bodyPr>
          <a:lstStyle/>
          <a:p>
            <a:pPr>
              <a:buClr>
                <a:srgbClr val="F5333F"/>
              </a:buClr>
            </a:pPr>
            <a:r>
              <a:rPr lang="en-GB" sz="2400" dirty="0"/>
              <a:t>Provides a framework for managing access to data that is proportionate to the risk</a:t>
            </a:r>
          </a:p>
          <a:p>
            <a:pPr>
              <a:buClr>
                <a:srgbClr val="F5333F"/>
              </a:buClr>
            </a:pPr>
            <a:endParaRPr lang="en-GB" sz="2400" dirty="0"/>
          </a:p>
          <a:p>
            <a:pPr>
              <a:buClr>
                <a:srgbClr val="F5333F"/>
              </a:buClr>
            </a:pPr>
            <a:r>
              <a:rPr lang="en-GB" sz="2400" dirty="0"/>
              <a:t>5 simple to follow principles</a:t>
            </a:r>
          </a:p>
          <a:p>
            <a:pPr>
              <a:buClr>
                <a:srgbClr val="F5333F"/>
              </a:buClr>
            </a:pPr>
            <a:endParaRPr lang="en-GB" sz="2400" dirty="0"/>
          </a:p>
          <a:p>
            <a:pPr>
              <a:buClr>
                <a:srgbClr val="F5333F"/>
              </a:buClr>
            </a:pPr>
            <a:r>
              <a:rPr lang="en-GB" sz="2400" dirty="0"/>
              <a:t>First developed by staff at the Office for National Statistics</a:t>
            </a:r>
          </a:p>
          <a:p>
            <a:pPr>
              <a:buClr>
                <a:srgbClr val="F5333F"/>
              </a:buClr>
            </a:pPr>
            <a:endParaRPr lang="en-GB" sz="2400" dirty="0"/>
          </a:p>
          <a:p>
            <a:pPr>
              <a:buClr>
                <a:srgbClr val="F5333F"/>
              </a:buClr>
            </a:pPr>
            <a:r>
              <a:rPr lang="en-GB" sz="2400" dirty="0"/>
              <a:t>Now used throughout the UK and worldwide</a:t>
            </a:r>
          </a:p>
          <a:p>
            <a:pPr>
              <a:buClr>
                <a:srgbClr val="F5333F"/>
              </a:buClr>
            </a:pPr>
            <a:endParaRPr lang="en-GB" sz="2400" dirty="0"/>
          </a:p>
          <a:p>
            <a:pPr>
              <a:buClr>
                <a:srgbClr val="F5333F"/>
              </a:buClr>
            </a:pPr>
            <a:r>
              <a:rPr lang="en-GB" sz="2400" dirty="0"/>
              <a:t>Simple and effective way of understanding an ‘Information Governance Management System’</a:t>
            </a:r>
          </a:p>
        </p:txBody>
      </p:sp>
    </p:spTree>
    <p:extLst>
      <p:ext uri="{BB962C8B-B14F-4D97-AF65-F5344CB8AC3E}">
        <p14:creationId xmlns:p14="http://schemas.microsoft.com/office/powerpoint/2010/main" val="426598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689E-BC66-44F9-9C5A-3E5F1D799F26}"/>
              </a:ext>
            </a:extLst>
          </p:cNvPr>
          <p:cNvSpPr>
            <a:spLocks noGrp="1"/>
          </p:cNvSpPr>
          <p:nvPr>
            <p:ph type="title"/>
          </p:nvPr>
        </p:nvSpPr>
        <p:spPr>
          <a:xfrm>
            <a:off x="766764" y="476673"/>
            <a:ext cx="10658475" cy="1107996"/>
          </a:xfrm>
        </p:spPr>
        <p:txBody>
          <a:bodyPr>
            <a:normAutofit/>
          </a:bodyPr>
          <a:lstStyle/>
          <a:p>
            <a:r>
              <a:rPr lang="en-GB" dirty="0"/>
              <a:t>The 5 Safes</a:t>
            </a:r>
          </a:p>
        </p:txBody>
      </p:sp>
      <p:sp>
        <p:nvSpPr>
          <p:cNvPr id="5" name="Rectangle 3"/>
          <p:cNvSpPr>
            <a:spLocks noGrp="1" noChangeArrowheads="1"/>
          </p:cNvSpPr>
          <p:nvPr>
            <p:ph type="body" sz="quarter" idx="4294967295"/>
          </p:nvPr>
        </p:nvSpPr>
        <p:spPr>
          <a:xfrm>
            <a:off x="760969" y="1575730"/>
            <a:ext cx="6400800" cy="2659189"/>
          </a:xfrm>
          <a:prstGeom prst="rect">
            <a:avLst/>
          </a:prstGeom>
          <a:ln/>
        </p:spPr>
        <p:txBody>
          <a:bodyPr vert="horz" lIns="91440" tIns="45720" rIns="176107" bIns="45720" rtlCol="0">
            <a:noAutofit/>
          </a:bodyPr>
          <a:lstStyle/>
          <a:p>
            <a:pPr>
              <a:spcBef>
                <a:spcPct val="0"/>
              </a:spcBef>
              <a:buFont typeface="Arial" charset="0"/>
              <a:buNone/>
            </a:pPr>
            <a:r>
              <a:rPr lang="en-US" sz="2400" dirty="0"/>
              <a:t>Valid statistical purpose</a:t>
            </a:r>
          </a:p>
          <a:p>
            <a:pPr marL="1043491" lvl="1">
              <a:spcBef>
                <a:spcPct val="0"/>
              </a:spcBef>
              <a:buNone/>
            </a:pPr>
            <a:endParaRPr lang="en-US" dirty="0"/>
          </a:p>
          <a:p>
            <a:pPr>
              <a:spcBef>
                <a:spcPct val="0"/>
              </a:spcBef>
              <a:buFont typeface="Arial" charset="0"/>
              <a:buNone/>
            </a:pPr>
            <a:r>
              <a:rPr lang="en-US" sz="2400" dirty="0"/>
              <a:t>Trusted researchers</a:t>
            </a:r>
          </a:p>
          <a:p>
            <a:pPr marL="1043491" lvl="1">
              <a:spcBef>
                <a:spcPct val="0"/>
              </a:spcBef>
              <a:buNone/>
            </a:pPr>
            <a:endParaRPr lang="en-US" dirty="0"/>
          </a:p>
          <a:p>
            <a:pPr>
              <a:spcBef>
                <a:spcPct val="0"/>
              </a:spcBef>
              <a:buFont typeface="Arial" charset="0"/>
              <a:buNone/>
            </a:pPr>
            <a:r>
              <a:rPr lang="en-US" sz="2400" dirty="0" err="1"/>
              <a:t>Anonymisation</a:t>
            </a:r>
            <a:r>
              <a:rPr lang="en-US" sz="2400" dirty="0"/>
              <a:t> of data</a:t>
            </a:r>
          </a:p>
          <a:p>
            <a:pPr marL="1043491" lvl="1">
              <a:spcBef>
                <a:spcPct val="0"/>
              </a:spcBef>
              <a:buNone/>
            </a:pPr>
            <a:endParaRPr lang="en-US" dirty="0"/>
          </a:p>
          <a:p>
            <a:pPr>
              <a:spcBef>
                <a:spcPct val="0"/>
              </a:spcBef>
              <a:buFont typeface="Arial" charset="0"/>
              <a:buNone/>
            </a:pPr>
            <a:r>
              <a:rPr lang="en-US" sz="2400" dirty="0"/>
              <a:t>Technical controls around access</a:t>
            </a:r>
          </a:p>
          <a:p>
            <a:pPr marL="1043491" lvl="1">
              <a:spcBef>
                <a:spcPct val="0"/>
              </a:spcBef>
              <a:buNone/>
            </a:pPr>
            <a:endParaRPr lang="en-US" dirty="0"/>
          </a:p>
          <a:p>
            <a:pPr>
              <a:spcBef>
                <a:spcPct val="0"/>
              </a:spcBef>
              <a:buFont typeface="Arial" charset="0"/>
              <a:buNone/>
            </a:pPr>
            <a:r>
              <a:rPr lang="en-US" sz="2400" dirty="0"/>
              <a:t>Disclosure control of results</a:t>
            </a:r>
          </a:p>
        </p:txBody>
      </p:sp>
      <p:sp>
        <p:nvSpPr>
          <p:cNvPr id="10" name="Rectangle 8"/>
          <p:cNvSpPr>
            <a:spLocks/>
          </p:cNvSpPr>
          <p:nvPr/>
        </p:nvSpPr>
        <p:spPr bwMode="auto">
          <a:xfrm>
            <a:off x="6874541" y="4834151"/>
            <a:ext cx="142335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nchor="ctr">
            <a:spAutoFit/>
          </a:bodyPr>
          <a:lstStyle/>
          <a:p>
            <a:pPr marL="52916" algn="ctr"/>
            <a:r>
              <a:rPr lang="en-US" sz="2400" b="1" dirty="0">
                <a:solidFill>
                  <a:srgbClr val="F5333F"/>
                </a:solidFill>
                <a:ea typeface="ＭＳ Ｐゴシック" charset="0"/>
                <a:cs typeface="Arial Bold" charset="0"/>
                <a:sym typeface="Symbol" charset="0"/>
              </a:rPr>
              <a:t>=</a:t>
            </a:r>
            <a:r>
              <a:rPr lang="en-US" sz="2400" b="1" dirty="0">
                <a:solidFill>
                  <a:srgbClr val="F5333F"/>
                </a:solidFill>
                <a:ea typeface="ＭＳ Ｐゴシック" charset="0"/>
                <a:cs typeface="Arial Bold" charset="0"/>
                <a:sym typeface="Arial Bold" charset="0"/>
              </a:rPr>
              <a:t> </a:t>
            </a:r>
            <a:r>
              <a:rPr lang="en-US" sz="2400" b="1" dirty="0">
                <a:solidFill>
                  <a:srgbClr val="F5333F"/>
                </a:solidFill>
                <a:ea typeface="ＭＳ Ｐゴシック" charset="0"/>
                <a:cs typeface="Arial Bold" charset="0"/>
                <a:sym typeface="Arial Narrow Bold" charset="0"/>
              </a:rPr>
              <a:t>S</a:t>
            </a:r>
            <a:r>
              <a:rPr lang="en-US" sz="2400" b="1" dirty="0">
                <a:solidFill>
                  <a:srgbClr val="F5333F"/>
                </a:solidFill>
                <a:ea typeface="ＭＳ Ｐゴシック" charset="0"/>
                <a:cs typeface="Arial Narrow Bold" charset="0"/>
                <a:sym typeface="Arial Narrow Bold" charset="0"/>
              </a:rPr>
              <a:t>afe Use</a:t>
            </a:r>
          </a:p>
        </p:txBody>
      </p:sp>
      <p:sp>
        <p:nvSpPr>
          <p:cNvPr id="6" name="Rectangle 4"/>
          <p:cNvSpPr>
            <a:spLocks/>
          </p:cNvSpPr>
          <p:nvPr/>
        </p:nvSpPr>
        <p:spPr bwMode="auto">
          <a:xfrm>
            <a:off x="6790283" y="1575730"/>
            <a:ext cx="230909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square" lIns="0" tIns="0" rIns="54185" bIns="0" anchor="ctr">
            <a:spAutoFit/>
          </a:bodyPr>
          <a:lstStyle/>
          <a:p>
            <a:pPr marL="52916" algn="ctr"/>
            <a:r>
              <a:rPr lang="en-US" sz="2400" b="1" dirty="0">
                <a:ea typeface="ＭＳ Ｐゴシック" charset="0"/>
                <a:cs typeface="Arial Narrow Bold" charset="0"/>
                <a:sym typeface="Arial Narrow Bold" charset="0"/>
              </a:rPr>
              <a:t>Safe Projects</a:t>
            </a:r>
          </a:p>
        </p:txBody>
      </p:sp>
      <p:sp>
        <p:nvSpPr>
          <p:cNvPr id="7" name="Rectangle 5"/>
          <p:cNvSpPr>
            <a:spLocks/>
          </p:cNvSpPr>
          <p:nvPr/>
        </p:nvSpPr>
        <p:spPr bwMode="auto">
          <a:xfrm>
            <a:off x="6874541" y="2202605"/>
            <a:ext cx="181917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nchor="ctr">
            <a:spAutoFit/>
          </a:bodyPr>
          <a:lstStyle/>
          <a:p>
            <a:pPr marL="52916" algn="ctr"/>
            <a:r>
              <a:rPr lang="en-US" sz="2400" b="1" dirty="0">
                <a:ea typeface="ＭＳ Ｐゴシック" charset="0"/>
                <a:cs typeface="Arial Narrow Bold" charset="0"/>
                <a:sym typeface="Arial Narrow Bold" charset="0"/>
              </a:rPr>
              <a:t>+ Safe People</a:t>
            </a:r>
          </a:p>
        </p:txBody>
      </p:sp>
      <p:sp>
        <p:nvSpPr>
          <p:cNvPr id="8" name="Rectangle 6"/>
          <p:cNvSpPr>
            <a:spLocks/>
          </p:cNvSpPr>
          <p:nvPr/>
        </p:nvSpPr>
        <p:spPr bwMode="auto">
          <a:xfrm>
            <a:off x="6874541" y="2911093"/>
            <a:ext cx="15440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nchor="ctr">
            <a:spAutoFit/>
          </a:bodyPr>
          <a:lstStyle/>
          <a:p>
            <a:pPr marL="52916" algn="ctr"/>
            <a:r>
              <a:rPr lang="en-US" sz="2400" b="1" dirty="0">
                <a:ea typeface="ＭＳ Ｐゴシック" charset="0"/>
                <a:cs typeface="Arial Narrow Bold" charset="0"/>
                <a:sym typeface="Arial Narrow Bold" charset="0"/>
              </a:rPr>
              <a:t>+ Safe Data</a:t>
            </a:r>
          </a:p>
        </p:txBody>
      </p:sp>
      <p:sp>
        <p:nvSpPr>
          <p:cNvPr id="9" name="Rectangle 7"/>
          <p:cNvSpPr>
            <a:spLocks/>
          </p:cNvSpPr>
          <p:nvPr/>
        </p:nvSpPr>
        <p:spPr bwMode="auto">
          <a:xfrm>
            <a:off x="6863705" y="4215463"/>
            <a:ext cx="198601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nchor="ctr">
            <a:spAutoFit/>
          </a:bodyPr>
          <a:lstStyle/>
          <a:p>
            <a:pPr marL="52916" algn="ctr"/>
            <a:r>
              <a:rPr lang="en-US" sz="2400" b="1" dirty="0">
                <a:ea typeface="ＭＳ Ｐゴシック" charset="0"/>
                <a:cs typeface="Arial Narrow Bold" charset="0"/>
                <a:sym typeface="Arial Narrow Bold" charset="0"/>
              </a:rPr>
              <a:t>+ Safe Outputs</a:t>
            </a:r>
          </a:p>
        </p:txBody>
      </p:sp>
      <p:sp>
        <p:nvSpPr>
          <p:cNvPr id="11" name="Rectangle 9"/>
          <p:cNvSpPr>
            <a:spLocks/>
          </p:cNvSpPr>
          <p:nvPr/>
        </p:nvSpPr>
        <p:spPr bwMode="auto">
          <a:xfrm>
            <a:off x="6863705" y="3572726"/>
            <a:ext cx="18408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wrap="none" lIns="0" tIns="0" rIns="54185" bIns="0" anchor="ctr">
            <a:spAutoFit/>
          </a:bodyPr>
          <a:lstStyle/>
          <a:p>
            <a:pPr marL="52916" algn="ctr"/>
            <a:r>
              <a:rPr lang="en-US" sz="2400" b="1" dirty="0">
                <a:ea typeface="ＭＳ Ｐゴシック" charset="0"/>
                <a:cs typeface="Arial Narrow Bold" charset="0"/>
                <a:sym typeface="Arial Narrow Bold" charset="0"/>
              </a:rPr>
              <a:t>+ Safe Setting</a:t>
            </a:r>
          </a:p>
        </p:txBody>
      </p:sp>
      <p:sp>
        <p:nvSpPr>
          <p:cNvPr id="12" name="Rectangle 14"/>
          <p:cNvSpPr>
            <a:spLocks/>
          </p:cNvSpPr>
          <p:nvPr/>
        </p:nvSpPr>
        <p:spPr bwMode="auto">
          <a:xfrm>
            <a:off x="760969" y="5391733"/>
            <a:ext cx="4625419"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spcBef>
                <a:spcPts val="1067"/>
              </a:spcBef>
            </a:pPr>
            <a:r>
              <a:rPr lang="en-US" sz="1600" dirty="0">
                <a:ea typeface="ＭＳ Ｐゴシック" charset="0"/>
                <a:cs typeface="Arial Narrow Italic" charset="0"/>
                <a:sym typeface="Arial Narrow Italic" charset="0"/>
              </a:rPr>
              <a:t>From VML, 2004; Desai, Ritchie &amp; Welpton 2016</a:t>
            </a:r>
          </a:p>
        </p:txBody>
      </p:sp>
    </p:spTree>
    <p:extLst>
      <p:ext uri="{BB962C8B-B14F-4D97-AF65-F5344CB8AC3E}">
        <p14:creationId xmlns:p14="http://schemas.microsoft.com/office/powerpoint/2010/main" val="305208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689E-BC66-44F9-9C5A-3E5F1D799F26}"/>
              </a:ext>
            </a:extLst>
          </p:cNvPr>
          <p:cNvSpPr>
            <a:spLocks noGrp="1"/>
          </p:cNvSpPr>
          <p:nvPr>
            <p:ph type="title"/>
          </p:nvPr>
        </p:nvSpPr>
        <p:spPr/>
        <p:txBody>
          <a:bodyPr>
            <a:normAutofit/>
          </a:bodyPr>
          <a:lstStyle/>
          <a:p>
            <a:r>
              <a:rPr lang="en-US" dirty="0"/>
              <a:t>The 5 Safes</a:t>
            </a:r>
            <a:endParaRPr lang="en-GB" dirty="0"/>
          </a:p>
        </p:txBody>
      </p:sp>
      <p:sp>
        <p:nvSpPr>
          <p:cNvPr id="15" name="Content Placeholder 14">
            <a:extLst>
              <a:ext uri="{FF2B5EF4-FFF2-40B4-BE49-F238E27FC236}">
                <a16:creationId xmlns:a16="http://schemas.microsoft.com/office/drawing/2014/main" id="{B8C4B5DF-11EB-4930-93B8-AC64D5FB2EDD}"/>
              </a:ext>
            </a:extLst>
          </p:cNvPr>
          <p:cNvSpPr>
            <a:spLocks noGrp="1"/>
          </p:cNvSpPr>
          <p:nvPr>
            <p:ph idx="1"/>
          </p:nvPr>
        </p:nvSpPr>
        <p:spPr/>
        <p:txBody>
          <a:bodyPr>
            <a:normAutofit lnSpcReduction="10000"/>
          </a:bodyPr>
          <a:lstStyle/>
          <a:p>
            <a:pPr marL="0" indent="0">
              <a:buNone/>
            </a:pPr>
            <a:r>
              <a:rPr lang="en-GB" sz="2000" b="1" dirty="0">
                <a:solidFill>
                  <a:srgbClr val="F5333F"/>
                </a:solidFill>
              </a:rPr>
              <a:t>Safe Projects </a:t>
            </a:r>
            <a:r>
              <a:rPr lang="en-GB" sz="2000" b="1" dirty="0"/>
              <a:t>– What is the purpose of accessing the data?</a:t>
            </a:r>
          </a:p>
          <a:p>
            <a:pPr marL="0" indent="0">
              <a:buNone/>
            </a:pPr>
            <a:endParaRPr lang="en-GB" sz="2000" dirty="0"/>
          </a:p>
          <a:p>
            <a:pPr marL="0" indent="0">
              <a:buNone/>
            </a:pPr>
            <a:r>
              <a:rPr lang="en-GB" sz="2000" dirty="0"/>
              <a:t>Safe projects are those that have a valid statistical purpose. For example, using data to work out how people respond to new treatments, what causes ill health, the effects of policy interventions.  Attempting to identify someone would not be a reason to access the data. There should be a ‘public benefit’ to the research; and it must not be possible to realise this benefit without access to the data.</a:t>
            </a:r>
          </a:p>
          <a:p>
            <a:pPr marL="0" indent="0">
              <a:buNone/>
            </a:pPr>
            <a:endParaRPr lang="en-GB" sz="2000" dirty="0"/>
          </a:p>
          <a:p>
            <a:pPr marL="0" indent="0">
              <a:buNone/>
            </a:pPr>
            <a:r>
              <a:rPr lang="en-GB" sz="2000" b="1" dirty="0">
                <a:solidFill>
                  <a:srgbClr val="F5333F"/>
                </a:solidFill>
              </a:rPr>
              <a:t>Safe People </a:t>
            </a:r>
            <a:r>
              <a:rPr lang="en-GB" sz="2000" b="1" dirty="0"/>
              <a:t>– Who is going to be accessing the data?</a:t>
            </a:r>
          </a:p>
          <a:p>
            <a:pPr marL="0" indent="0">
              <a:buNone/>
            </a:pPr>
            <a:endParaRPr lang="en-GB" sz="2000" dirty="0"/>
          </a:p>
          <a:p>
            <a:pPr marL="0" indent="0">
              <a:buNone/>
            </a:pPr>
            <a:r>
              <a:rPr lang="en-GB" sz="2000" dirty="0"/>
              <a:t>Safe people should have the right motivations for accessing the data. They should also have sufficient experience to work with the data safely and credentials to allow them access. Ideally they should undergo additional training on using this type of data. </a:t>
            </a:r>
          </a:p>
        </p:txBody>
      </p:sp>
      <p:sp>
        <p:nvSpPr>
          <p:cNvPr id="3" name="TextBox 2">
            <a:extLst>
              <a:ext uri="{FF2B5EF4-FFF2-40B4-BE49-F238E27FC236}">
                <a16:creationId xmlns:a16="http://schemas.microsoft.com/office/drawing/2014/main" id="{6D071FD0-B77A-3246-A349-851C4C391794}"/>
              </a:ext>
            </a:extLst>
          </p:cNvPr>
          <p:cNvSpPr txBox="1"/>
          <p:nvPr/>
        </p:nvSpPr>
        <p:spPr>
          <a:xfrm>
            <a:off x="7702826" y="365125"/>
            <a:ext cx="3650974" cy="369332"/>
          </a:xfrm>
          <a:prstGeom prst="rect">
            <a:avLst/>
          </a:prstGeom>
          <a:noFill/>
        </p:spPr>
        <p:txBody>
          <a:bodyPr wrap="square" rtlCol="0">
            <a:spAutoFit/>
          </a:bodyPr>
          <a:lstStyle/>
          <a:p>
            <a:r>
              <a:rPr lang="en-US" dirty="0">
                <a:solidFill>
                  <a:srgbClr val="FF0000"/>
                </a:solidFill>
              </a:rPr>
              <a:t>MAY BE USED AS A HANDOUT</a:t>
            </a:r>
          </a:p>
        </p:txBody>
      </p:sp>
    </p:spTree>
    <p:extLst>
      <p:ext uri="{BB962C8B-B14F-4D97-AF65-F5344CB8AC3E}">
        <p14:creationId xmlns:p14="http://schemas.microsoft.com/office/powerpoint/2010/main" val="5706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689E-BC66-44F9-9C5A-3E5F1D799F26}"/>
              </a:ext>
            </a:extLst>
          </p:cNvPr>
          <p:cNvSpPr>
            <a:spLocks noGrp="1"/>
          </p:cNvSpPr>
          <p:nvPr>
            <p:ph type="title"/>
          </p:nvPr>
        </p:nvSpPr>
        <p:spPr/>
        <p:txBody>
          <a:bodyPr>
            <a:normAutofit/>
          </a:bodyPr>
          <a:lstStyle/>
          <a:p>
            <a:r>
              <a:rPr lang="en-US" dirty="0"/>
              <a:t>The 5 Safes</a:t>
            </a:r>
            <a:endParaRPr lang="en-GB" dirty="0"/>
          </a:p>
        </p:txBody>
      </p:sp>
      <p:sp>
        <p:nvSpPr>
          <p:cNvPr id="15" name="Content Placeholder 14">
            <a:extLst>
              <a:ext uri="{FF2B5EF4-FFF2-40B4-BE49-F238E27FC236}">
                <a16:creationId xmlns:a16="http://schemas.microsoft.com/office/drawing/2014/main" id="{B8C4B5DF-11EB-4930-93B8-AC64D5FB2EDD}"/>
              </a:ext>
            </a:extLst>
          </p:cNvPr>
          <p:cNvSpPr>
            <a:spLocks noGrp="1"/>
          </p:cNvSpPr>
          <p:nvPr>
            <p:ph idx="1"/>
          </p:nvPr>
        </p:nvSpPr>
        <p:spPr/>
        <p:txBody>
          <a:bodyPr>
            <a:normAutofit/>
          </a:bodyPr>
          <a:lstStyle/>
          <a:p>
            <a:pPr marL="0" indent="0">
              <a:buNone/>
            </a:pPr>
            <a:r>
              <a:rPr lang="en-GB" sz="2000" b="1" dirty="0">
                <a:solidFill>
                  <a:srgbClr val="F5333F"/>
                </a:solidFill>
              </a:rPr>
              <a:t>Safe Settings </a:t>
            </a:r>
            <a:r>
              <a:rPr lang="en-GB" sz="2000" b="1" dirty="0"/>
              <a:t>– Where will the data be used?</a:t>
            </a:r>
          </a:p>
          <a:p>
            <a:pPr marL="0" indent="0">
              <a:buNone/>
            </a:pPr>
            <a:endParaRPr lang="en-GB" sz="2000" dirty="0"/>
          </a:p>
          <a:p>
            <a:pPr marL="0" indent="0">
              <a:buNone/>
            </a:pPr>
            <a:r>
              <a:rPr lang="en-GB" sz="2000" dirty="0"/>
              <a:t>Confidential data should only be accessed in a suitable environment. This setting should have safeguards in place to minimise the risk that unauthorised people can access the data.</a:t>
            </a:r>
          </a:p>
          <a:p>
            <a:pPr marL="0" indent="0">
              <a:buNone/>
            </a:pPr>
            <a:endParaRPr lang="en-GB" sz="2000" dirty="0"/>
          </a:p>
          <a:p>
            <a:pPr marL="0" indent="0">
              <a:buNone/>
            </a:pPr>
            <a:r>
              <a:rPr lang="en-GB" sz="2000" b="1" dirty="0">
                <a:solidFill>
                  <a:srgbClr val="F5333F"/>
                </a:solidFill>
              </a:rPr>
              <a:t>Safe Outputs </a:t>
            </a:r>
            <a:r>
              <a:rPr lang="en-GB" sz="2000" b="1" dirty="0"/>
              <a:t>– What will be produced from the data?</a:t>
            </a:r>
          </a:p>
          <a:p>
            <a:pPr marL="0" indent="0">
              <a:buNone/>
            </a:pPr>
            <a:endParaRPr lang="en-GB" sz="2000" dirty="0"/>
          </a:p>
          <a:p>
            <a:pPr marL="0" indent="0">
              <a:buNone/>
            </a:pPr>
            <a:r>
              <a:rPr lang="en-GB" sz="2000" dirty="0"/>
              <a:t>Outputs should be released if they report statistical findings but do not reveal the identity of a data subject nor associate confidential information to a data subject. Statistical Disclosure Control (SDC) is often used to minimise this risk of releasing confidential data. Researchers and/or the institution managing the use of the data can check outputs (apply SDC) before publication to unsure they do no present undue risk.</a:t>
            </a:r>
          </a:p>
        </p:txBody>
      </p:sp>
      <p:sp>
        <p:nvSpPr>
          <p:cNvPr id="4" name="TextBox 3">
            <a:extLst>
              <a:ext uri="{FF2B5EF4-FFF2-40B4-BE49-F238E27FC236}">
                <a16:creationId xmlns:a16="http://schemas.microsoft.com/office/drawing/2014/main" id="{A3153D89-47C5-C84C-AE63-6F83FE9A9092}"/>
              </a:ext>
            </a:extLst>
          </p:cNvPr>
          <p:cNvSpPr txBox="1"/>
          <p:nvPr/>
        </p:nvSpPr>
        <p:spPr>
          <a:xfrm>
            <a:off x="7702826" y="365125"/>
            <a:ext cx="3650974" cy="369332"/>
          </a:xfrm>
          <a:prstGeom prst="rect">
            <a:avLst/>
          </a:prstGeom>
          <a:noFill/>
        </p:spPr>
        <p:txBody>
          <a:bodyPr wrap="square" rtlCol="0">
            <a:spAutoFit/>
          </a:bodyPr>
          <a:lstStyle/>
          <a:p>
            <a:r>
              <a:rPr lang="en-US" dirty="0">
                <a:solidFill>
                  <a:srgbClr val="FF0000"/>
                </a:solidFill>
              </a:rPr>
              <a:t>MAY BE USED AS A HANDOUT</a:t>
            </a:r>
          </a:p>
        </p:txBody>
      </p:sp>
    </p:spTree>
    <p:extLst>
      <p:ext uri="{BB962C8B-B14F-4D97-AF65-F5344CB8AC3E}">
        <p14:creationId xmlns:p14="http://schemas.microsoft.com/office/powerpoint/2010/main" val="39113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562B-C22E-43A8-B10B-C98AACB2C321}"/>
              </a:ext>
            </a:extLst>
          </p:cNvPr>
          <p:cNvSpPr>
            <a:spLocks noGrp="1"/>
          </p:cNvSpPr>
          <p:nvPr>
            <p:ph type="title"/>
          </p:nvPr>
        </p:nvSpPr>
        <p:spPr/>
        <p:txBody>
          <a:bodyPr/>
          <a:lstStyle/>
          <a:p>
            <a:r>
              <a:rPr lang="en-GB" dirty="0"/>
              <a:t>The 5 Safes</a:t>
            </a:r>
          </a:p>
        </p:txBody>
      </p:sp>
      <p:sp>
        <p:nvSpPr>
          <p:cNvPr id="3" name="Content Placeholder 2">
            <a:extLst>
              <a:ext uri="{FF2B5EF4-FFF2-40B4-BE49-F238E27FC236}">
                <a16:creationId xmlns:a16="http://schemas.microsoft.com/office/drawing/2014/main" id="{73868AA1-B118-423C-BB29-9A45081C670B}"/>
              </a:ext>
            </a:extLst>
          </p:cNvPr>
          <p:cNvSpPr>
            <a:spLocks noGrp="1"/>
          </p:cNvSpPr>
          <p:nvPr>
            <p:ph idx="1"/>
          </p:nvPr>
        </p:nvSpPr>
        <p:spPr/>
        <p:txBody>
          <a:bodyPr>
            <a:normAutofit/>
          </a:bodyPr>
          <a:lstStyle/>
          <a:p>
            <a:pPr marL="0" indent="0">
              <a:buNone/>
            </a:pPr>
            <a:r>
              <a:rPr lang="en-GB" sz="2000" b="1" dirty="0">
                <a:solidFill>
                  <a:srgbClr val="F5333F"/>
                </a:solidFill>
              </a:rPr>
              <a:t>Safe Data </a:t>
            </a:r>
            <a:r>
              <a:rPr lang="en-GB" sz="2000" b="1" dirty="0"/>
              <a:t>– What does the data contain?</a:t>
            </a:r>
          </a:p>
          <a:p>
            <a:pPr marL="0" indent="0">
              <a:buNone/>
            </a:pPr>
            <a:endParaRPr lang="en-GB" sz="2000" dirty="0"/>
          </a:p>
          <a:p>
            <a:pPr marL="0" indent="0">
              <a:buNone/>
            </a:pPr>
            <a:r>
              <a:rPr lang="en-GB" sz="2000" dirty="0"/>
              <a:t>A safe dataset will present the minimal risk possible that any of the data subjects could be identified or confidential information be attributed to them. The minimisation of risk could be achieved by removing direct identifiers, aggregating values, banding variables or other statistical techniques that make re-identification more difficult.</a:t>
            </a:r>
          </a:p>
          <a:p>
            <a:pPr marL="0" indent="0">
              <a:buNone/>
            </a:pPr>
            <a:endParaRPr lang="en-GB" sz="2000" dirty="0"/>
          </a:p>
          <a:p>
            <a:pPr marL="0" indent="0">
              <a:buNone/>
            </a:pPr>
            <a:r>
              <a:rPr lang="en-GB" sz="2000" dirty="0"/>
              <a:t>However, this does limited the usefulness of the dataset.</a:t>
            </a:r>
          </a:p>
          <a:p>
            <a:pPr marL="0" indent="0">
              <a:buNone/>
            </a:pPr>
            <a:endParaRPr lang="en-GB" sz="2000" dirty="0"/>
          </a:p>
          <a:p>
            <a:pPr marL="0" indent="0">
              <a:buNone/>
            </a:pPr>
            <a:r>
              <a:rPr lang="en-GB" sz="2000" dirty="0"/>
              <a:t>Confidential or personal data should therefore not be considered to be safe – though it is often the most useful for research.</a:t>
            </a:r>
          </a:p>
        </p:txBody>
      </p:sp>
      <p:sp>
        <p:nvSpPr>
          <p:cNvPr id="4" name="TextBox 3">
            <a:extLst>
              <a:ext uri="{FF2B5EF4-FFF2-40B4-BE49-F238E27FC236}">
                <a16:creationId xmlns:a16="http://schemas.microsoft.com/office/drawing/2014/main" id="{AEE023E8-94AC-114B-9655-8FA0A9AAB5A5}"/>
              </a:ext>
            </a:extLst>
          </p:cNvPr>
          <p:cNvSpPr txBox="1"/>
          <p:nvPr/>
        </p:nvSpPr>
        <p:spPr>
          <a:xfrm>
            <a:off x="7702826" y="365125"/>
            <a:ext cx="3650974" cy="369332"/>
          </a:xfrm>
          <a:prstGeom prst="rect">
            <a:avLst/>
          </a:prstGeom>
          <a:noFill/>
        </p:spPr>
        <p:txBody>
          <a:bodyPr wrap="square" rtlCol="0">
            <a:spAutoFit/>
          </a:bodyPr>
          <a:lstStyle/>
          <a:p>
            <a:r>
              <a:rPr lang="en-US" dirty="0">
                <a:solidFill>
                  <a:srgbClr val="FF0000"/>
                </a:solidFill>
              </a:rPr>
              <a:t>MAY BE USED AS A HANDOUT</a:t>
            </a:r>
          </a:p>
        </p:txBody>
      </p:sp>
    </p:spTree>
    <p:extLst>
      <p:ext uri="{BB962C8B-B14F-4D97-AF65-F5344CB8AC3E}">
        <p14:creationId xmlns:p14="http://schemas.microsoft.com/office/powerpoint/2010/main" val="25115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E06D19-AC80-42A1-A62E-ADD6743B37D3}"/>
              </a:ext>
            </a:extLst>
          </p:cNvPr>
          <p:cNvSpPr>
            <a:spLocks noGrp="1"/>
          </p:cNvSpPr>
          <p:nvPr>
            <p:ph type="title"/>
          </p:nvPr>
        </p:nvSpPr>
        <p:spPr/>
        <p:txBody>
          <a:bodyPr/>
          <a:lstStyle/>
          <a:p>
            <a:r>
              <a:rPr lang="en-GB" dirty="0"/>
              <a:t>The 5 Safes</a:t>
            </a:r>
          </a:p>
        </p:txBody>
      </p:sp>
      <p:pic>
        <p:nvPicPr>
          <p:cNvPr id="6" name="Picture 5">
            <a:extLst>
              <a:ext uri="{FF2B5EF4-FFF2-40B4-BE49-F238E27FC236}">
                <a16:creationId xmlns:a16="http://schemas.microsoft.com/office/drawing/2014/main" id="{2CAF0ED5-F3D8-4E01-9E8D-1A68159C359D}"/>
              </a:ext>
            </a:extLst>
          </p:cNvPr>
          <p:cNvPicPr>
            <a:picLocks noChangeAspect="1"/>
          </p:cNvPicPr>
          <p:nvPr/>
        </p:nvPicPr>
        <p:blipFill>
          <a:blip r:embed="rId3"/>
          <a:stretch>
            <a:fillRect/>
          </a:stretch>
        </p:blipFill>
        <p:spPr>
          <a:xfrm>
            <a:off x="831021" y="1553435"/>
            <a:ext cx="10541000" cy="3759200"/>
          </a:xfrm>
          <a:prstGeom prst="rect">
            <a:avLst/>
          </a:prstGeom>
        </p:spPr>
      </p:pic>
      <p:grpSp>
        <p:nvGrpSpPr>
          <p:cNvPr id="23" name="Group 22">
            <a:extLst>
              <a:ext uri="{FF2B5EF4-FFF2-40B4-BE49-F238E27FC236}">
                <a16:creationId xmlns:a16="http://schemas.microsoft.com/office/drawing/2014/main" id="{F914CBA8-9195-446C-9061-CFA02637D0B5}"/>
              </a:ext>
            </a:extLst>
          </p:cNvPr>
          <p:cNvGrpSpPr/>
          <p:nvPr/>
        </p:nvGrpSpPr>
        <p:grpSpPr>
          <a:xfrm>
            <a:off x="3332412" y="2959099"/>
            <a:ext cx="1036251" cy="469900"/>
            <a:chOff x="2499309" y="2219324"/>
            <a:chExt cx="777188" cy="352425"/>
          </a:xfrm>
        </p:grpSpPr>
        <p:pic>
          <p:nvPicPr>
            <p:cNvPr id="8" name="Picture 7">
              <a:extLst>
                <a:ext uri="{FF2B5EF4-FFF2-40B4-BE49-F238E27FC236}">
                  <a16:creationId xmlns:a16="http://schemas.microsoft.com/office/drawing/2014/main" id="{9763B4EF-DFF8-4340-974B-EE45683989CF}"/>
                </a:ext>
              </a:extLst>
            </p:cNvPr>
            <p:cNvPicPr>
              <a:picLocks noChangeAspect="1"/>
            </p:cNvPicPr>
            <p:nvPr/>
          </p:nvPicPr>
          <p:blipFill>
            <a:blip r:embed="rId4"/>
            <a:stretch>
              <a:fillRect/>
            </a:stretch>
          </p:blipFill>
          <p:spPr>
            <a:xfrm>
              <a:off x="2499309" y="2219324"/>
              <a:ext cx="295275" cy="352425"/>
            </a:xfrm>
            <a:prstGeom prst="rect">
              <a:avLst/>
            </a:prstGeom>
          </p:spPr>
        </p:pic>
        <p:pic>
          <p:nvPicPr>
            <p:cNvPr id="13" name="Picture 12">
              <a:extLst>
                <a:ext uri="{FF2B5EF4-FFF2-40B4-BE49-F238E27FC236}">
                  <a16:creationId xmlns:a16="http://schemas.microsoft.com/office/drawing/2014/main" id="{1CF693A4-39D3-4A86-8ABB-D56546EABB71}"/>
                </a:ext>
              </a:extLst>
            </p:cNvPr>
            <p:cNvPicPr>
              <a:picLocks noChangeAspect="1"/>
            </p:cNvPicPr>
            <p:nvPr/>
          </p:nvPicPr>
          <p:blipFill>
            <a:blip r:embed="rId4"/>
            <a:stretch>
              <a:fillRect/>
            </a:stretch>
          </p:blipFill>
          <p:spPr>
            <a:xfrm>
              <a:off x="2981222" y="2219324"/>
              <a:ext cx="295275" cy="352425"/>
            </a:xfrm>
            <a:prstGeom prst="rect">
              <a:avLst/>
            </a:prstGeom>
          </p:spPr>
        </p:pic>
      </p:grpSp>
      <p:grpSp>
        <p:nvGrpSpPr>
          <p:cNvPr id="24" name="Group 23">
            <a:extLst>
              <a:ext uri="{FF2B5EF4-FFF2-40B4-BE49-F238E27FC236}">
                <a16:creationId xmlns:a16="http://schemas.microsoft.com/office/drawing/2014/main" id="{2C52DECA-4A07-4590-8481-3564A37B60F1}"/>
              </a:ext>
            </a:extLst>
          </p:cNvPr>
          <p:cNvGrpSpPr/>
          <p:nvPr/>
        </p:nvGrpSpPr>
        <p:grpSpPr>
          <a:xfrm>
            <a:off x="4925062" y="2959099"/>
            <a:ext cx="1038444" cy="469900"/>
            <a:chOff x="3693796" y="2219324"/>
            <a:chExt cx="778833" cy="352425"/>
          </a:xfrm>
        </p:grpSpPr>
        <p:pic>
          <p:nvPicPr>
            <p:cNvPr id="14" name="Picture 13">
              <a:extLst>
                <a:ext uri="{FF2B5EF4-FFF2-40B4-BE49-F238E27FC236}">
                  <a16:creationId xmlns:a16="http://schemas.microsoft.com/office/drawing/2014/main" id="{7AA834E4-D6E4-4CAB-B0B7-44776FB6DAD4}"/>
                </a:ext>
              </a:extLst>
            </p:cNvPr>
            <p:cNvPicPr>
              <a:picLocks noChangeAspect="1"/>
            </p:cNvPicPr>
            <p:nvPr/>
          </p:nvPicPr>
          <p:blipFill>
            <a:blip r:embed="rId4"/>
            <a:stretch>
              <a:fillRect/>
            </a:stretch>
          </p:blipFill>
          <p:spPr>
            <a:xfrm>
              <a:off x="3693796" y="2219324"/>
              <a:ext cx="295275" cy="352425"/>
            </a:xfrm>
            <a:prstGeom prst="rect">
              <a:avLst/>
            </a:prstGeom>
          </p:spPr>
        </p:pic>
        <p:pic>
          <p:nvPicPr>
            <p:cNvPr id="15" name="Picture 14">
              <a:extLst>
                <a:ext uri="{FF2B5EF4-FFF2-40B4-BE49-F238E27FC236}">
                  <a16:creationId xmlns:a16="http://schemas.microsoft.com/office/drawing/2014/main" id="{6D48204B-FD42-426B-9B76-DFD887BD4ED3}"/>
                </a:ext>
              </a:extLst>
            </p:cNvPr>
            <p:cNvPicPr>
              <a:picLocks noChangeAspect="1"/>
            </p:cNvPicPr>
            <p:nvPr/>
          </p:nvPicPr>
          <p:blipFill>
            <a:blip r:embed="rId4"/>
            <a:stretch>
              <a:fillRect/>
            </a:stretch>
          </p:blipFill>
          <p:spPr>
            <a:xfrm>
              <a:off x="4177354" y="2219324"/>
              <a:ext cx="295275" cy="352425"/>
            </a:xfrm>
            <a:prstGeom prst="rect">
              <a:avLst/>
            </a:prstGeom>
          </p:spPr>
        </p:pic>
      </p:grpSp>
      <p:grpSp>
        <p:nvGrpSpPr>
          <p:cNvPr id="25" name="Group 24">
            <a:extLst>
              <a:ext uri="{FF2B5EF4-FFF2-40B4-BE49-F238E27FC236}">
                <a16:creationId xmlns:a16="http://schemas.microsoft.com/office/drawing/2014/main" id="{5C290E6D-C686-4336-A03E-94F2A85DE424}"/>
              </a:ext>
            </a:extLst>
          </p:cNvPr>
          <p:cNvGrpSpPr/>
          <p:nvPr/>
        </p:nvGrpSpPr>
        <p:grpSpPr>
          <a:xfrm>
            <a:off x="6539678" y="2959099"/>
            <a:ext cx="1041743" cy="469900"/>
            <a:chOff x="4904758" y="2219324"/>
            <a:chExt cx="781307" cy="352425"/>
          </a:xfrm>
        </p:grpSpPr>
        <p:pic>
          <p:nvPicPr>
            <p:cNvPr id="16" name="Picture 15">
              <a:extLst>
                <a:ext uri="{FF2B5EF4-FFF2-40B4-BE49-F238E27FC236}">
                  <a16:creationId xmlns:a16="http://schemas.microsoft.com/office/drawing/2014/main" id="{62FA2CBC-21F1-419E-B256-4EC0875A794A}"/>
                </a:ext>
              </a:extLst>
            </p:cNvPr>
            <p:cNvPicPr>
              <a:picLocks noChangeAspect="1"/>
            </p:cNvPicPr>
            <p:nvPr/>
          </p:nvPicPr>
          <p:blipFill>
            <a:blip r:embed="rId4"/>
            <a:stretch>
              <a:fillRect/>
            </a:stretch>
          </p:blipFill>
          <p:spPr>
            <a:xfrm>
              <a:off x="4904758" y="2219324"/>
              <a:ext cx="295275" cy="352425"/>
            </a:xfrm>
            <a:prstGeom prst="rect">
              <a:avLst/>
            </a:prstGeom>
          </p:spPr>
        </p:pic>
        <p:pic>
          <p:nvPicPr>
            <p:cNvPr id="17" name="Picture 16">
              <a:extLst>
                <a:ext uri="{FF2B5EF4-FFF2-40B4-BE49-F238E27FC236}">
                  <a16:creationId xmlns:a16="http://schemas.microsoft.com/office/drawing/2014/main" id="{2FBAFF7A-8876-48CE-A264-3A2C4D020985}"/>
                </a:ext>
              </a:extLst>
            </p:cNvPr>
            <p:cNvPicPr>
              <a:picLocks noChangeAspect="1"/>
            </p:cNvPicPr>
            <p:nvPr/>
          </p:nvPicPr>
          <p:blipFill>
            <a:blip r:embed="rId4"/>
            <a:stretch>
              <a:fillRect/>
            </a:stretch>
          </p:blipFill>
          <p:spPr>
            <a:xfrm>
              <a:off x="5390790" y="2219324"/>
              <a:ext cx="295275" cy="352425"/>
            </a:xfrm>
            <a:prstGeom prst="rect">
              <a:avLst/>
            </a:prstGeom>
          </p:spPr>
        </p:pic>
      </p:grpSp>
      <p:grpSp>
        <p:nvGrpSpPr>
          <p:cNvPr id="26" name="Group 25">
            <a:extLst>
              <a:ext uri="{FF2B5EF4-FFF2-40B4-BE49-F238E27FC236}">
                <a16:creationId xmlns:a16="http://schemas.microsoft.com/office/drawing/2014/main" id="{14CEE680-DF95-43ED-9126-8F9D03B3853A}"/>
              </a:ext>
            </a:extLst>
          </p:cNvPr>
          <p:cNvGrpSpPr/>
          <p:nvPr/>
        </p:nvGrpSpPr>
        <p:grpSpPr>
          <a:xfrm>
            <a:off x="8135994" y="2959099"/>
            <a:ext cx="1041743" cy="473936"/>
            <a:chOff x="6101995" y="2219324"/>
            <a:chExt cx="781307" cy="355452"/>
          </a:xfrm>
        </p:grpSpPr>
        <p:pic>
          <p:nvPicPr>
            <p:cNvPr id="18" name="Picture 17">
              <a:extLst>
                <a:ext uri="{FF2B5EF4-FFF2-40B4-BE49-F238E27FC236}">
                  <a16:creationId xmlns:a16="http://schemas.microsoft.com/office/drawing/2014/main" id="{62ADF2E8-5491-4A36-A079-BD03DC306C4A}"/>
                </a:ext>
              </a:extLst>
            </p:cNvPr>
            <p:cNvPicPr>
              <a:picLocks noChangeAspect="1"/>
            </p:cNvPicPr>
            <p:nvPr/>
          </p:nvPicPr>
          <p:blipFill>
            <a:blip r:embed="rId4"/>
            <a:stretch>
              <a:fillRect/>
            </a:stretch>
          </p:blipFill>
          <p:spPr>
            <a:xfrm>
              <a:off x="6101995" y="2222351"/>
              <a:ext cx="295275" cy="352425"/>
            </a:xfrm>
            <a:prstGeom prst="rect">
              <a:avLst/>
            </a:prstGeom>
          </p:spPr>
        </p:pic>
        <p:pic>
          <p:nvPicPr>
            <p:cNvPr id="19" name="Picture 18">
              <a:extLst>
                <a:ext uri="{FF2B5EF4-FFF2-40B4-BE49-F238E27FC236}">
                  <a16:creationId xmlns:a16="http://schemas.microsoft.com/office/drawing/2014/main" id="{3CC7F7C7-640D-4774-A16A-2AB34F1C8631}"/>
                </a:ext>
              </a:extLst>
            </p:cNvPr>
            <p:cNvPicPr>
              <a:picLocks noChangeAspect="1"/>
            </p:cNvPicPr>
            <p:nvPr/>
          </p:nvPicPr>
          <p:blipFill>
            <a:blip r:embed="rId4"/>
            <a:stretch>
              <a:fillRect/>
            </a:stretch>
          </p:blipFill>
          <p:spPr>
            <a:xfrm>
              <a:off x="6588027" y="2219324"/>
              <a:ext cx="295275" cy="352425"/>
            </a:xfrm>
            <a:prstGeom prst="rect">
              <a:avLst/>
            </a:prstGeom>
          </p:spPr>
        </p:pic>
      </p:grpSp>
      <p:grpSp>
        <p:nvGrpSpPr>
          <p:cNvPr id="27" name="Group 26">
            <a:extLst>
              <a:ext uri="{FF2B5EF4-FFF2-40B4-BE49-F238E27FC236}">
                <a16:creationId xmlns:a16="http://schemas.microsoft.com/office/drawing/2014/main" id="{45F3DBBD-9A6F-4FDE-A513-BA58A16457ED}"/>
              </a:ext>
            </a:extLst>
          </p:cNvPr>
          <p:cNvGrpSpPr/>
          <p:nvPr/>
        </p:nvGrpSpPr>
        <p:grpSpPr>
          <a:xfrm>
            <a:off x="9746944" y="2959099"/>
            <a:ext cx="1045409" cy="473936"/>
            <a:chOff x="7310207" y="2219324"/>
            <a:chExt cx="784057" cy="355452"/>
          </a:xfrm>
        </p:grpSpPr>
        <p:pic>
          <p:nvPicPr>
            <p:cNvPr id="20" name="Picture 19">
              <a:extLst>
                <a:ext uri="{FF2B5EF4-FFF2-40B4-BE49-F238E27FC236}">
                  <a16:creationId xmlns:a16="http://schemas.microsoft.com/office/drawing/2014/main" id="{00F98C38-DC45-4839-805E-343F8931DA35}"/>
                </a:ext>
              </a:extLst>
            </p:cNvPr>
            <p:cNvPicPr>
              <a:picLocks noChangeAspect="1"/>
            </p:cNvPicPr>
            <p:nvPr/>
          </p:nvPicPr>
          <p:blipFill>
            <a:blip r:embed="rId4"/>
            <a:stretch>
              <a:fillRect/>
            </a:stretch>
          </p:blipFill>
          <p:spPr>
            <a:xfrm>
              <a:off x="7310207" y="2219324"/>
              <a:ext cx="295275" cy="352425"/>
            </a:xfrm>
            <a:prstGeom prst="rect">
              <a:avLst/>
            </a:prstGeom>
          </p:spPr>
        </p:pic>
        <p:pic>
          <p:nvPicPr>
            <p:cNvPr id="21" name="Picture 20">
              <a:extLst>
                <a:ext uri="{FF2B5EF4-FFF2-40B4-BE49-F238E27FC236}">
                  <a16:creationId xmlns:a16="http://schemas.microsoft.com/office/drawing/2014/main" id="{28379E1B-111B-41E6-953D-00282E2F23D0}"/>
                </a:ext>
              </a:extLst>
            </p:cNvPr>
            <p:cNvPicPr>
              <a:picLocks noChangeAspect="1"/>
            </p:cNvPicPr>
            <p:nvPr/>
          </p:nvPicPr>
          <p:blipFill>
            <a:blip r:embed="rId4"/>
            <a:stretch>
              <a:fillRect/>
            </a:stretch>
          </p:blipFill>
          <p:spPr>
            <a:xfrm>
              <a:off x="7798989" y="2222351"/>
              <a:ext cx="295275" cy="352425"/>
            </a:xfrm>
            <a:prstGeom prst="rect">
              <a:avLst/>
            </a:prstGeom>
          </p:spPr>
        </p:pic>
      </p:grpSp>
      <p:pic>
        <p:nvPicPr>
          <p:cNvPr id="22" name="Picture 21">
            <a:extLst>
              <a:ext uri="{FF2B5EF4-FFF2-40B4-BE49-F238E27FC236}">
                <a16:creationId xmlns:a16="http://schemas.microsoft.com/office/drawing/2014/main" id="{03BD9DC0-04A1-43FE-8E98-04EDF9541999}"/>
              </a:ext>
            </a:extLst>
          </p:cNvPr>
          <p:cNvPicPr>
            <a:picLocks noChangeAspect="1"/>
          </p:cNvPicPr>
          <p:nvPr/>
        </p:nvPicPr>
        <p:blipFill>
          <a:blip r:embed="rId4"/>
          <a:stretch>
            <a:fillRect/>
          </a:stretch>
        </p:blipFill>
        <p:spPr>
          <a:xfrm>
            <a:off x="1740639" y="2927349"/>
            <a:ext cx="393700" cy="469900"/>
          </a:xfrm>
          <a:prstGeom prst="rect">
            <a:avLst/>
          </a:prstGeom>
        </p:spPr>
      </p:pic>
      <p:sp>
        <p:nvSpPr>
          <p:cNvPr id="28" name="Rectangle 14">
            <a:extLst>
              <a:ext uri="{FF2B5EF4-FFF2-40B4-BE49-F238E27FC236}">
                <a16:creationId xmlns:a16="http://schemas.microsoft.com/office/drawing/2014/main" id="{5ECD8D5E-2E64-456B-8ED7-A9FD94FD2A99}"/>
              </a:ext>
            </a:extLst>
          </p:cNvPr>
          <p:cNvSpPr>
            <a:spLocks/>
          </p:cNvSpPr>
          <p:nvPr/>
        </p:nvSpPr>
        <p:spPr bwMode="auto">
          <a:xfrm>
            <a:off x="397554" y="5848053"/>
            <a:ext cx="4625419"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54185" bIns="0"/>
          <a:lstStyle/>
          <a:p>
            <a:pPr marL="52916">
              <a:spcBef>
                <a:spcPts val="1067"/>
              </a:spcBef>
            </a:pPr>
            <a:r>
              <a:rPr lang="en-US" sz="1600" dirty="0">
                <a:ea typeface="ＭＳ Ｐゴシック" charset="0"/>
                <a:cs typeface="Arial Narrow Italic" charset="0"/>
                <a:sym typeface="Arial Narrow Italic" charset="0"/>
              </a:rPr>
              <a:t>Adapted from Desai, Ritchie &amp; Welpton 2016</a:t>
            </a:r>
          </a:p>
        </p:txBody>
      </p:sp>
    </p:spTree>
    <p:extLst>
      <p:ext uri="{BB962C8B-B14F-4D97-AF65-F5344CB8AC3E}">
        <p14:creationId xmlns:p14="http://schemas.microsoft.com/office/powerpoint/2010/main" val="37342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5.55556E-7 6.17284E-7 L 0.00104 -0.13951 " pathEditMode="fixed" rAng="0" ptsTypes="AA">
                                      <p:cBhvr>
                                        <p:cTn id="6" dur="2000" fill="hold"/>
                                        <p:tgtEl>
                                          <p:spTgt spid="26"/>
                                        </p:tgtEl>
                                        <p:attrNameLst>
                                          <p:attrName>ppt_x</p:attrName>
                                          <p:attrName>ppt_y</p:attrName>
                                        </p:attrNameLst>
                                      </p:cBhvr>
                                      <p:rCtr x="52" y="-697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38889E-6 -7.40741E-7 L 0.00087 0.12963 " pathEditMode="fixed" rAng="0" ptsTypes="AA">
                                      <p:cBhvr>
                                        <p:cTn id="10" dur="2000" fill="hold"/>
                                        <p:tgtEl>
                                          <p:spTgt spid="23"/>
                                        </p:tgtEl>
                                        <p:attrNameLst>
                                          <p:attrName>ppt_x</p:attrName>
                                          <p:attrName>ppt_y</p:attrName>
                                        </p:attrNameLst>
                                      </p:cBhvr>
                                      <p:rCtr x="35" y="6481"/>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22222E-6 -0.00216 L 0.00087 0.13056 " pathEditMode="fixed" rAng="0" ptsTypes="AA">
                                      <p:cBhvr>
                                        <p:cTn id="14" dur="2000" fill="hold"/>
                                        <p:tgtEl>
                                          <p:spTgt spid="24"/>
                                        </p:tgtEl>
                                        <p:attrNameLst>
                                          <p:attrName>ppt_x</p:attrName>
                                          <p:attrName>ppt_y</p:attrName>
                                        </p:attrNameLst>
                                      </p:cBhvr>
                                      <p:rCtr x="35" y="6636"/>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0007 -0.00062 L 0.00034 0.1321 " pathEditMode="fixed" rAng="0" ptsTypes="AA">
                                      <p:cBhvr>
                                        <p:cTn id="18" dur="2000" fill="hold"/>
                                        <p:tgtEl>
                                          <p:spTgt spid="25"/>
                                        </p:tgtEl>
                                        <p:attrNameLst>
                                          <p:attrName>ppt_x</p:attrName>
                                          <p:attrName>ppt_y</p:attrName>
                                        </p:attrNameLst>
                                      </p:cBhvr>
                                      <p:rCtr x="52" y="6636"/>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1.11111E-6 6.17284E-7 L 0.00122 0.13241 " pathEditMode="fixed" rAng="0" ptsTypes="AA">
                                      <p:cBhvr>
                                        <p:cTn id="22" dur="2000" fill="hold"/>
                                        <p:tgtEl>
                                          <p:spTgt spid="27"/>
                                        </p:tgtEl>
                                        <p:attrNameLst>
                                          <p:attrName>ppt_x</p:attrName>
                                          <p:attrName>ppt_y</p:attrName>
                                        </p:attrNameLst>
                                      </p:cBhvr>
                                      <p:rCtr x="52" y="6605"/>
                                    </p:animMotion>
                                  </p:childTnLst>
                                </p:cTn>
                              </p:par>
                            </p:childTnLst>
                          </p:cTn>
                        </p:par>
                      </p:childTnLst>
                    </p:cTn>
                  </p:par>
                  <p:par>
                    <p:cTn id="23" fill="hold">
                      <p:stCondLst>
                        <p:cond delay="indefinite"/>
                      </p:stCondLst>
                      <p:childTnLst>
                        <p:par>
                          <p:cTn id="24" fill="hold">
                            <p:stCondLst>
                              <p:cond delay="0"/>
                            </p:stCondLst>
                            <p:childTnLst>
                              <p:par>
                                <p:cTn id="25" presetID="64" presetClass="path" presetSubtype="0" accel="50000" decel="50000" fill="hold" nodeType="clickEffect">
                                  <p:stCondLst>
                                    <p:cond delay="0"/>
                                  </p:stCondLst>
                                  <p:childTnLst>
                                    <p:animMotion origin="layout" path="M 0.00053 0.00154 L 0.0007 -0.13765 " pathEditMode="fixed" rAng="0" ptsTypes="AA">
                                      <p:cBhvr>
                                        <p:cTn id="26" dur="2000" fill="hold"/>
                                        <p:tgtEl>
                                          <p:spTgt spid="22"/>
                                        </p:tgtEl>
                                        <p:attrNameLst>
                                          <p:attrName>ppt_x</p:attrName>
                                          <p:attrName>ppt_y</p:attrName>
                                        </p:attrNameLst>
                                      </p:cBhvr>
                                      <p:rCtr x="0" y="-6975"/>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00104 -0.13951 L 0.00104 0.12932 " pathEditMode="fixed" rAng="0" ptsTypes="AA">
                                      <p:cBhvr>
                                        <p:cTn id="30" dur="2000" fill="hold"/>
                                        <p:tgtEl>
                                          <p:spTgt spid="26"/>
                                        </p:tgtEl>
                                        <p:attrNameLst>
                                          <p:attrName>ppt_x</p:attrName>
                                          <p:attrName>ppt_y</p:attrName>
                                        </p:attrNameLst>
                                      </p:cBhvr>
                                      <p:rCtr x="0" y="13426"/>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0.0007 -0.13765 L 0.00122 0.13117 " pathEditMode="fixed" rAng="0" ptsTypes="AA">
                                      <p:cBhvr>
                                        <p:cTn id="34" dur="2000" fill="hold"/>
                                        <p:tgtEl>
                                          <p:spTgt spid="22"/>
                                        </p:tgtEl>
                                        <p:attrNameLst>
                                          <p:attrName>ppt_x</p:attrName>
                                          <p:attrName>ppt_y</p:attrName>
                                        </p:attrNameLst>
                                      </p:cBhvr>
                                      <p:rCtr x="17" y="13426"/>
                                    </p:animMotion>
                                  </p:childTnLst>
                                </p:cTn>
                              </p:par>
                            </p:childTnLst>
                          </p:cTn>
                        </p:par>
                      </p:childTnLst>
                    </p:cTn>
                  </p:par>
                  <p:par>
                    <p:cTn id="35" fill="hold">
                      <p:stCondLst>
                        <p:cond delay="indefinite"/>
                      </p:stCondLst>
                      <p:childTnLst>
                        <p:par>
                          <p:cTn id="36" fill="hold">
                            <p:stCondLst>
                              <p:cond delay="0"/>
                            </p:stCondLst>
                            <p:childTnLst>
                              <p:par>
                                <p:cTn id="37" presetID="64" presetClass="path" presetSubtype="0" accel="50000" decel="50000" fill="hold" nodeType="clickEffect">
                                  <p:stCondLst>
                                    <p:cond delay="0"/>
                                  </p:stCondLst>
                                  <p:childTnLst>
                                    <p:animMotion origin="layout" path="M 0.00087 0.12963 L 0.00017 -0.13765 " pathEditMode="relative" rAng="0" ptsTypes="AA">
                                      <p:cBhvr>
                                        <p:cTn id="38" dur="2000" fill="hold"/>
                                        <p:tgtEl>
                                          <p:spTgt spid="23"/>
                                        </p:tgtEl>
                                        <p:attrNameLst>
                                          <p:attrName>ppt_x</p:attrName>
                                          <p:attrName>ppt_y</p:attrName>
                                        </p:attrNameLst>
                                      </p:cBhvr>
                                      <p:rCtr x="-35" y="-13364"/>
                                    </p:animMotion>
                                  </p:childTnLst>
                                </p:cTn>
                              </p:par>
                            </p:childTnLst>
                          </p:cTn>
                        </p:par>
                      </p:childTnLst>
                    </p:cTn>
                  </p:par>
                  <p:par>
                    <p:cTn id="39" fill="hold">
                      <p:stCondLst>
                        <p:cond delay="indefinite"/>
                      </p:stCondLst>
                      <p:childTnLst>
                        <p:par>
                          <p:cTn id="40" fill="hold">
                            <p:stCondLst>
                              <p:cond delay="0"/>
                            </p:stCondLst>
                            <p:childTnLst>
                              <p:par>
                                <p:cTn id="41" presetID="64" presetClass="path" presetSubtype="0" accel="50000" decel="50000" fill="hold" nodeType="clickEffect">
                                  <p:stCondLst>
                                    <p:cond delay="0"/>
                                  </p:stCondLst>
                                  <p:childTnLst>
                                    <p:animMotion origin="layout" path="M 0.00087 0.13056 L 0.00087 -0.1392 " pathEditMode="relative" rAng="0" ptsTypes="AA">
                                      <p:cBhvr>
                                        <p:cTn id="42" dur="2000" fill="hold"/>
                                        <p:tgtEl>
                                          <p:spTgt spid="24"/>
                                        </p:tgtEl>
                                        <p:attrNameLst>
                                          <p:attrName>ppt_x</p:attrName>
                                          <p:attrName>ppt_y</p:attrName>
                                        </p:attrNameLst>
                                      </p:cBhvr>
                                      <p:rCtr x="0" y="-13457"/>
                                    </p:animMotion>
                                  </p:childTnLst>
                                </p:cTn>
                              </p:par>
                            </p:childTnLst>
                          </p:cTn>
                        </p:par>
                      </p:childTnLst>
                    </p:cTn>
                  </p:par>
                  <p:par>
                    <p:cTn id="43" fill="hold">
                      <p:stCondLst>
                        <p:cond delay="indefinite"/>
                      </p:stCondLst>
                      <p:childTnLst>
                        <p:par>
                          <p:cTn id="44" fill="hold">
                            <p:stCondLst>
                              <p:cond delay="0"/>
                            </p:stCondLst>
                            <p:childTnLst>
                              <p:par>
                                <p:cTn id="45" presetID="64" presetClass="path" presetSubtype="0" accel="50000" decel="50000" fill="hold" nodeType="clickEffect">
                                  <p:stCondLst>
                                    <p:cond delay="0"/>
                                  </p:stCondLst>
                                  <p:childTnLst>
                                    <p:animMotion origin="layout" path="M 0.00035 0.1321 L 0.00104 -0.1392 " pathEditMode="fixed" rAng="0" ptsTypes="AA">
                                      <p:cBhvr>
                                        <p:cTn id="46" dur="2000" fill="hold"/>
                                        <p:tgtEl>
                                          <p:spTgt spid="25"/>
                                        </p:tgtEl>
                                        <p:attrNameLst>
                                          <p:attrName>ppt_x</p:attrName>
                                          <p:attrName>ppt_y</p:attrName>
                                        </p:attrNameLst>
                                      </p:cBhvr>
                                      <p:rCtr x="0" y="-13611"/>
                                    </p:animMotion>
                                  </p:childTnLst>
                                </p:cTn>
                              </p:par>
                            </p:childTnLst>
                          </p:cTn>
                        </p:par>
                      </p:childTnLst>
                    </p:cTn>
                  </p:par>
                  <p:par>
                    <p:cTn id="47" fill="hold">
                      <p:stCondLst>
                        <p:cond delay="indefinite"/>
                      </p:stCondLst>
                      <p:childTnLst>
                        <p:par>
                          <p:cTn id="48" fill="hold">
                            <p:stCondLst>
                              <p:cond delay="0"/>
                            </p:stCondLst>
                            <p:childTnLst>
                              <p:par>
                                <p:cTn id="49" presetID="64" presetClass="path" presetSubtype="0" accel="50000" decel="50000" fill="hold" nodeType="clickEffect">
                                  <p:stCondLst>
                                    <p:cond delay="0"/>
                                  </p:stCondLst>
                                  <p:childTnLst>
                                    <p:animMotion origin="layout" path="M 0.00122 0.13241 L 0.00122 -0.13951 " pathEditMode="fixed" rAng="0" ptsTypes="AA">
                                      <p:cBhvr>
                                        <p:cTn id="50" dur="2000" fill="hold"/>
                                        <p:tgtEl>
                                          <p:spTgt spid="27"/>
                                        </p:tgtEl>
                                        <p:attrNameLst>
                                          <p:attrName>ppt_x</p:attrName>
                                          <p:attrName>ppt_y</p:attrName>
                                        </p:attrNameLst>
                                      </p:cBhvr>
                                      <p:rCtr x="0" y="-13457"/>
                                    </p:animMotion>
                                  </p:childTnLst>
                                </p:cTn>
                              </p:par>
                            </p:childTnLst>
                          </p:cTn>
                        </p:par>
                      </p:childTnLst>
                    </p:cTn>
                  </p:par>
                  <p:par>
                    <p:cTn id="51" fill="hold">
                      <p:stCondLst>
                        <p:cond delay="indefinite"/>
                      </p:stCondLst>
                      <p:childTnLst>
                        <p:par>
                          <p:cTn id="52" fill="hold">
                            <p:stCondLst>
                              <p:cond delay="0"/>
                            </p:stCondLst>
                            <p:childTnLst>
                              <p:par>
                                <p:cTn id="53" presetID="64" presetClass="path" presetSubtype="0" accel="50000" decel="50000" fill="hold" nodeType="clickEffect">
                                  <p:stCondLst>
                                    <p:cond delay="0"/>
                                  </p:stCondLst>
                                  <p:childTnLst>
                                    <p:animMotion origin="layout" path="M 0.00122 0.13117 L 0.0007 -0.13765 " pathEditMode="relative" rAng="0" ptsTypes="AA">
                                      <p:cBhvr>
                                        <p:cTn id="54" dur="2000" fill="hold"/>
                                        <p:tgtEl>
                                          <p:spTgt spid="22"/>
                                        </p:tgtEl>
                                        <p:attrNameLst>
                                          <p:attrName>ppt_x</p:attrName>
                                          <p:attrName>ppt_y</p:attrName>
                                        </p:attrNameLst>
                                      </p:cBhvr>
                                      <p:rCtr x="-35" y="-12994"/>
                                    </p:animMotion>
                                  </p:childTnLst>
                                </p:cTn>
                              </p:par>
                              <p:par>
                                <p:cTn id="55" presetID="1" presetClass="entr" presetSubtype="0" fill="hold" nodeType="withEffect">
                                  <p:stCondLst>
                                    <p:cond delay="0"/>
                                  </p:stCondLst>
                                  <p:childTnLst>
                                    <p:set>
                                      <p:cBhvr>
                                        <p:cTn id="5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09A5-448E-4B87-883D-DC53C943B118}"/>
              </a:ext>
            </a:extLst>
          </p:cNvPr>
          <p:cNvPicPr>
            <a:picLocks noChangeAspect="1"/>
          </p:cNvPicPr>
          <p:nvPr/>
        </p:nvPicPr>
        <p:blipFill>
          <a:blip r:embed="rId3"/>
          <a:stretch>
            <a:fillRect/>
          </a:stretch>
        </p:blipFill>
        <p:spPr>
          <a:xfrm>
            <a:off x="6096000" y="539742"/>
            <a:ext cx="4960711" cy="1728607"/>
          </a:xfrm>
          <a:prstGeom prst="rect">
            <a:avLst/>
          </a:prstGeom>
        </p:spPr>
      </p:pic>
      <p:grpSp>
        <p:nvGrpSpPr>
          <p:cNvPr id="9" name="Group 8">
            <a:extLst>
              <a:ext uri="{FF2B5EF4-FFF2-40B4-BE49-F238E27FC236}">
                <a16:creationId xmlns:a16="http://schemas.microsoft.com/office/drawing/2014/main" id="{05EDCE4E-192B-470C-B6B0-97136FAF07B9}"/>
              </a:ext>
            </a:extLst>
          </p:cNvPr>
          <p:cNvGrpSpPr/>
          <p:nvPr/>
        </p:nvGrpSpPr>
        <p:grpSpPr>
          <a:xfrm>
            <a:off x="7267667" y="1186114"/>
            <a:ext cx="487671" cy="216076"/>
            <a:chOff x="2499309" y="2219324"/>
            <a:chExt cx="777188" cy="352425"/>
          </a:xfrm>
        </p:grpSpPr>
        <p:pic>
          <p:nvPicPr>
            <p:cNvPr id="10" name="Picture 9">
              <a:extLst>
                <a:ext uri="{FF2B5EF4-FFF2-40B4-BE49-F238E27FC236}">
                  <a16:creationId xmlns:a16="http://schemas.microsoft.com/office/drawing/2014/main" id="{24589F54-6830-421F-988F-BE105BB4D317}"/>
                </a:ext>
              </a:extLst>
            </p:cNvPr>
            <p:cNvPicPr>
              <a:picLocks noChangeAspect="1"/>
            </p:cNvPicPr>
            <p:nvPr/>
          </p:nvPicPr>
          <p:blipFill>
            <a:blip r:embed="rId4"/>
            <a:stretch>
              <a:fillRect/>
            </a:stretch>
          </p:blipFill>
          <p:spPr>
            <a:xfrm>
              <a:off x="2499309" y="2219324"/>
              <a:ext cx="295275" cy="352425"/>
            </a:xfrm>
            <a:prstGeom prst="rect">
              <a:avLst/>
            </a:prstGeom>
          </p:spPr>
        </p:pic>
        <p:pic>
          <p:nvPicPr>
            <p:cNvPr id="11" name="Picture 10">
              <a:extLst>
                <a:ext uri="{FF2B5EF4-FFF2-40B4-BE49-F238E27FC236}">
                  <a16:creationId xmlns:a16="http://schemas.microsoft.com/office/drawing/2014/main" id="{094047E0-C0B7-4B2C-B27A-D0FB7117C617}"/>
                </a:ext>
              </a:extLst>
            </p:cNvPr>
            <p:cNvPicPr>
              <a:picLocks noChangeAspect="1"/>
            </p:cNvPicPr>
            <p:nvPr/>
          </p:nvPicPr>
          <p:blipFill>
            <a:blip r:embed="rId4"/>
            <a:stretch>
              <a:fillRect/>
            </a:stretch>
          </p:blipFill>
          <p:spPr>
            <a:xfrm>
              <a:off x="2981222" y="2219324"/>
              <a:ext cx="295275" cy="352425"/>
            </a:xfrm>
            <a:prstGeom prst="rect">
              <a:avLst/>
            </a:prstGeom>
          </p:spPr>
        </p:pic>
      </p:grpSp>
      <p:grpSp>
        <p:nvGrpSpPr>
          <p:cNvPr id="18" name="Group 17">
            <a:extLst>
              <a:ext uri="{FF2B5EF4-FFF2-40B4-BE49-F238E27FC236}">
                <a16:creationId xmlns:a16="http://schemas.microsoft.com/office/drawing/2014/main" id="{8E1BED9D-A5D1-4CC0-80BC-71DE8C84EFC4}"/>
              </a:ext>
            </a:extLst>
          </p:cNvPr>
          <p:cNvGrpSpPr/>
          <p:nvPr/>
        </p:nvGrpSpPr>
        <p:grpSpPr>
          <a:xfrm>
            <a:off x="9533801" y="1186114"/>
            <a:ext cx="490256" cy="217932"/>
            <a:chOff x="6101995" y="2219324"/>
            <a:chExt cx="781307" cy="355452"/>
          </a:xfrm>
        </p:grpSpPr>
        <p:pic>
          <p:nvPicPr>
            <p:cNvPr id="19" name="Picture 18">
              <a:extLst>
                <a:ext uri="{FF2B5EF4-FFF2-40B4-BE49-F238E27FC236}">
                  <a16:creationId xmlns:a16="http://schemas.microsoft.com/office/drawing/2014/main" id="{602A2039-7F1A-4D3A-AD83-2BDD3996587B}"/>
                </a:ext>
              </a:extLst>
            </p:cNvPr>
            <p:cNvPicPr>
              <a:picLocks noChangeAspect="1"/>
            </p:cNvPicPr>
            <p:nvPr/>
          </p:nvPicPr>
          <p:blipFill>
            <a:blip r:embed="rId4"/>
            <a:stretch>
              <a:fillRect/>
            </a:stretch>
          </p:blipFill>
          <p:spPr>
            <a:xfrm>
              <a:off x="6101995" y="2222351"/>
              <a:ext cx="295275" cy="352425"/>
            </a:xfrm>
            <a:prstGeom prst="rect">
              <a:avLst/>
            </a:prstGeom>
          </p:spPr>
        </p:pic>
        <p:pic>
          <p:nvPicPr>
            <p:cNvPr id="20" name="Picture 19">
              <a:extLst>
                <a:ext uri="{FF2B5EF4-FFF2-40B4-BE49-F238E27FC236}">
                  <a16:creationId xmlns:a16="http://schemas.microsoft.com/office/drawing/2014/main" id="{3AFAE26F-2AF4-443A-AEB0-4CC6A04F0D56}"/>
                </a:ext>
              </a:extLst>
            </p:cNvPr>
            <p:cNvPicPr>
              <a:picLocks noChangeAspect="1"/>
            </p:cNvPicPr>
            <p:nvPr/>
          </p:nvPicPr>
          <p:blipFill>
            <a:blip r:embed="rId4"/>
            <a:stretch>
              <a:fillRect/>
            </a:stretch>
          </p:blipFill>
          <p:spPr>
            <a:xfrm>
              <a:off x="6588027" y="2219324"/>
              <a:ext cx="295275" cy="352425"/>
            </a:xfrm>
            <a:prstGeom prst="rect">
              <a:avLst/>
            </a:prstGeom>
          </p:spPr>
        </p:pic>
      </p:grpSp>
      <p:pic>
        <p:nvPicPr>
          <p:cNvPr id="24" name="Picture 23">
            <a:extLst>
              <a:ext uri="{FF2B5EF4-FFF2-40B4-BE49-F238E27FC236}">
                <a16:creationId xmlns:a16="http://schemas.microsoft.com/office/drawing/2014/main" id="{A5CD03BE-36E6-4C9E-84E7-227ED3C89142}"/>
              </a:ext>
            </a:extLst>
          </p:cNvPr>
          <p:cNvPicPr>
            <a:picLocks noChangeAspect="1"/>
          </p:cNvPicPr>
          <p:nvPr/>
        </p:nvPicPr>
        <p:blipFill>
          <a:blip r:embed="rId4"/>
          <a:stretch>
            <a:fillRect/>
          </a:stretch>
        </p:blipFill>
        <p:spPr>
          <a:xfrm>
            <a:off x="6524076" y="1171514"/>
            <a:ext cx="185280" cy="216076"/>
          </a:xfrm>
          <a:prstGeom prst="rect">
            <a:avLst/>
          </a:prstGeom>
        </p:spPr>
      </p:pic>
      <p:pic>
        <p:nvPicPr>
          <p:cNvPr id="26" name="Picture 25">
            <a:extLst>
              <a:ext uri="{FF2B5EF4-FFF2-40B4-BE49-F238E27FC236}">
                <a16:creationId xmlns:a16="http://schemas.microsoft.com/office/drawing/2014/main" id="{3463FC81-F4D8-45DF-AE8B-6DAFC66276DC}"/>
              </a:ext>
            </a:extLst>
          </p:cNvPr>
          <p:cNvPicPr>
            <a:picLocks noChangeAspect="1"/>
          </p:cNvPicPr>
          <p:nvPr/>
        </p:nvPicPr>
        <p:blipFill>
          <a:blip r:embed="rId3"/>
          <a:stretch>
            <a:fillRect/>
          </a:stretch>
        </p:blipFill>
        <p:spPr>
          <a:xfrm>
            <a:off x="6095999" y="2562840"/>
            <a:ext cx="4960711" cy="1728607"/>
          </a:xfrm>
          <a:prstGeom prst="rect">
            <a:avLst/>
          </a:prstGeom>
        </p:spPr>
      </p:pic>
      <p:grpSp>
        <p:nvGrpSpPr>
          <p:cNvPr id="27" name="Group 26">
            <a:extLst>
              <a:ext uri="{FF2B5EF4-FFF2-40B4-BE49-F238E27FC236}">
                <a16:creationId xmlns:a16="http://schemas.microsoft.com/office/drawing/2014/main" id="{DC1D7E9C-8738-4CC3-AB58-5A55DF708431}"/>
              </a:ext>
            </a:extLst>
          </p:cNvPr>
          <p:cNvGrpSpPr/>
          <p:nvPr/>
        </p:nvGrpSpPr>
        <p:grpSpPr>
          <a:xfrm>
            <a:off x="7267666" y="3211068"/>
            <a:ext cx="487671" cy="216076"/>
            <a:chOff x="2499309" y="2219324"/>
            <a:chExt cx="777188" cy="352425"/>
          </a:xfrm>
        </p:grpSpPr>
        <p:pic>
          <p:nvPicPr>
            <p:cNvPr id="41" name="Picture 40">
              <a:extLst>
                <a:ext uri="{FF2B5EF4-FFF2-40B4-BE49-F238E27FC236}">
                  <a16:creationId xmlns:a16="http://schemas.microsoft.com/office/drawing/2014/main" id="{40AAFC6D-AFEE-4D67-B11D-2736AD2852C2}"/>
                </a:ext>
              </a:extLst>
            </p:cNvPr>
            <p:cNvPicPr>
              <a:picLocks noChangeAspect="1"/>
            </p:cNvPicPr>
            <p:nvPr/>
          </p:nvPicPr>
          <p:blipFill>
            <a:blip r:embed="rId4"/>
            <a:stretch>
              <a:fillRect/>
            </a:stretch>
          </p:blipFill>
          <p:spPr>
            <a:xfrm>
              <a:off x="2499309" y="2219324"/>
              <a:ext cx="295275" cy="352425"/>
            </a:xfrm>
            <a:prstGeom prst="rect">
              <a:avLst/>
            </a:prstGeom>
          </p:spPr>
        </p:pic>
        <p:pic>
          <p:nvPicPr>
            <p:cNvPr id="42" name="Picture 41">
              <a:extLst>
                <a:ext uri="{FF2B5EF4-FFF2-40B4-BE49-F238E27FC236}">
                  <a16:creationId xmlns:a16="http://schemas.microsoft.com/office/drawing/2014/main" id="{ED64D4C1-3FB2-4111-ABA0-65F29F702956}"/>
                </a:ext>
              </a:extLst>
            </p:cNvPr>
            <p:cNvPicPr>
              <a:picLocks noChangeAspect="1"/>
            </p:cNvPicPr>
            <p:nvPr/>
          </p:nvPicPr>
          <p:blipFill>
            <a:blip r:embed="rId4"/>
            <a:stretch>
              <a:fillRect/>
            </a:stretch>
          </p:blipFill>
          <p:spPr>
            <a:xfrm>
              <a:off x="2981222" y="2219324"/>
              <a:ext cx="295275" cy="352425"/>
            </a:xfrm>
            <a:prstGeom prst="rect">
              <a:avLst/>
            </a:prstGeom>
          </p:spPr>
        </p:pic>
      </p:grpSp>
      <p:grpSp>
        <p:nvGrpSpPr>
          <p:cNvPr id="30" name="Group 29">
            <a:extLst>
              <a:ext uri="{FF2B5EF4-FFF2-40B4-BE49-F238E27FC236}">
                <a16:creationId xmlns:a16="http://schemas.microsoft.com/office/drawing/2014/main" id="{552001DB-70DA-4866-9909-2CADD6EB158B}"/>
              </a:ext>
            </a:extLst>
          </p:cNvPr>
          <p:cNvGrpSpPr/>
          <p:nvPr/>
        </p:nvGrpSpPr>
        <p:grpSpPr>
          <a:xfrm>
            <a:off x="9533800" y="3211068"/>
            <a:ext cx="490256" cy="217932"/>
            <a:chOff x="6101995" y="2219324"/>
            <a:chExt cx="781307" cy="355452"/>
          </a:xfrm>
        </p:grpSpPr>
        <p:pic>
          <p:nvPicPr>
            <p:cNvPr id="35" name="Picture 34">
              <a:extLst>
                <a:ext uri="{FF2B5EF4-FFF2-40B4-BE49-F238E27FC236}">
                  <a16:creationId xmlns:a16="http://schemas.microsoft.com/office/drawing/2014/main" id="{32F2B744-4800-4236-9004-9EA93A965939}"/>
                </a:ext>
              </a:extLst>
            </p:cNvPr>
            <p:cNvPicPr>
              <a:picLocks noChangeAspect="1"/>
            </p:cNvPicPr>
            <p:nvPr/>
          </p:nvPicPr>
          <p:blipFill>
            <a:blip r:embed="rId4"/>
            <a:stretch>
              <a:fillRect/>
            </a:stretch>
          </p:blipFill>
          <p:spPr>
            <a:xfrm>
              <a:off x="6101995" y="2222351"/>
              <a:ext cx="295275" cy="352425"/>
            </a:xfrm>
            <a:prstGeom prst="rect">
              <a:avLst/>
            </a:prstGeom>
          </p:spPr>
        </p:pic>
        <p:pic>
          <p:nvPicPr>
            <p:cNvPr id="36" name="Picture 35">
              <a:extLst>
                <a:ext uri="{FF2B5EF4-FFF2-40B4-BE49-F238E27FC236}">
                  <a16:creationId xmlns:a16="http://schemas.microsoft.com/office/drawing/2014/main" id="{556CED0C-98AF-4DD0-B921-2B06AB1590F3}"/>
                </a:ext>
              </a:extLst>
            </p:cNvPr>
            <p:cNvPicPr>
              <a:picLocks noChangeAspect="1"/>
            </p:cNvPicPr>
            <p:nvPr/>
          </p:nvPicPr>
          <p:blipFill>
            <a:blip r:embed="rId4"/>
            <a:stretch>
              <a:fillRect/>
            </a:stretch>
          </p:blipFill>
          <p:spPr>
            <a:xfrm>
              <a:off x="6588027" y="2219324"/>
              <a:ext cx="295275" cy="352425"/>
            </a:xfrm>
            <a:prstGeom prst="rect">
              <a:avLst/>
            </a:prstGeom>
          </p:spPr>
        </p:pic>
      </p:grpSp>
      <p:pic>
        <p:nvPicPr>
          <p:cNvPr id="44" name="Picture 43">
            <a:extLst>
              <a:ext uri="{FF2B5EF4-FFF2-40B4-BE49-F238E27FC236}">
                <a16:creationId xmlns:a16="http://schemas.microsoft.com/office/drawing/2014/main" id="{05EF01B3-DF24-46BE-AE3E-E3E006569E9C}"/>
              </a:ext>
            </a:extLst>
          </p:cNvPr>
          <p:cNvPicPr>
            <a:picLocks noChangeAspect="1"/>
          </p:cNvPicPr>
          <p:nvPr/>
        </p:nvPicPr>
        <p:blipFill>
          <a:blip r:embed="rId3"/>
          <a:stretch>
            <a:fillRect/>
          </a:stretch>
        </p:blipFill>
        <p:spPr>
          <a:xfrm>
            <a:off x="6095999" y="4589651"/>
            <a:ext cx="4960711" cy="1728607"/>
          </a:xfrm>
          <a:prstGeom prst="rect">
            <a:avLst/>
          </a:prstGeom>
        </p:spPr>
      </p:pic>
      <p:grpSp>
        <p:nvGrpSpPr>
          <p:cNvPr id="61" name="Group 60">
            <a:extLst>
              <a:ext uri="{FF2B5EF4-FFF2-40B4-BE49-F238E27FC236}">
                <a16:creationId xmlns:a16="http://schemas.microsoft.com/office/drawing/2014/main" id="{D1220329-20C7-4A39-A7E4-C75D00EE5C6A}"/>
              </a:ext>
            </a:extLst>
          </p:cNvPr>
          <p:cNvGrpSpPr/>
          <p:nvPr/>
        </p:nvGrpSpPr>
        <p:grpSpPr>
          <a:xfrm>
            <a:off x="8020363" y="1186114"/>
            <a:ext cx="487671" cy="216076"/>
            <a:chOff x="2499309" y="2219324"/>
            <a:chExt cx="777188" cy="352425"/>
          </a:xfrm>
        </p:grpSpPr>
        <p:pic>
          <p:nvPicPr>
            <p:cNvPr id="62" name="Picture 61">
              <a:extLst>
                <a:ext uri="{FF2B5EF4-FFF2-40B4-BE49-F238E27FC236}">
                  <a16:creationId xmlns:a16="http://schemas.microsoft.com/office/drawing/2014/main" id="{1C8A2C29-9BD1-400A-92E2-A1FB268D8AE4}"/>
                </a:ext>
              </a:extLst>
            </p:cNvPr>
            <p:cNvPicPr>
              <a:picLocks noChangeAspect="1"/>
            </p:cNvPicPr>
            <p:nvPr/>
          </p:nvPicPr>
          <p:blipFill>
            <a:blip r:embed="rId4"/>
            <a:stretch>
              <a:fillRect/>
            </a:stretch>
          </p:blipFill>
          <p:spPr>
            <a:xfrm>
              <a:off x="2499309" y="2219324"/>
              <a:ext cx="295275" cy="352425"/>
            </a:xfrm>
            <a:prstGeom prst="rect">
              <a:avLst/>
            </a:prstGeom>
          </p:spPr>
        </p:pic>
        <p:pic>
          <p:nvPicPr>
            <p:cNvPr id="63" name="Picture 62">
              <a:extLst>
                <a:ext uri="{FF2B5EF4-FFF2-40B4-BE49-F238E27FC236}">
                  <a16:creationId xmlns:a16="http://schemas.microsoft.com/office/drawing/2014/main" id="{AE35A087-C7F7-4692-919B-E492BA9A6A37}"/>
                </a:ext>
              </a:extLst>
            </p:cNvPr>
            <p:cNvPicPr>
              <a:picLocks noChangeAspect="1"/>
            </p:cNvPicPr>
            <p:nvPr/>
          </p:nvPicPr>
          <p:blipFill>
            <a:blip r:embed="rId4"/>
            <a:stretch>
              <a:fillRect/>
            </a:stretch>
          </p:blipFill>
          <p:spPr>
            <a:xfrm>
              <a:off x="2981222" y="2219324"/>
              <a:ext cx="295275" cy="352425"/>
            </a:xfrm>
            <a:prstGeom prst="rect">
              <a:avLst/>
            </a:prstGeom>
          </p:spPr>
        </p:pic>
      </p:grpSp>
      <p:grpSp>
        <p:nvGrpSpPr>
          <p:cNvPr id="64" name="Group 63">
            <a:extLst>
              <a:ext uri="{FF2B5EF4-FFF2-40B4-BE49-F238E27FC236}">
                <a16:creationId xmlns:a16="http://schemas.microsoft.com/office/drawing/2014/main" id="{2009B361-F91C-4078-B2E5-A0AEE44429AF}"/>
              </a:ext>
            </a:extLst>
          </p:cNvPr>
          <p:cNvGrpSpPr/>
          <p:nvPr/>
        </p:nvGrpSpPr>
        <p:grpSpPr>
          <a:xfrm>
            <a:off x="8778255" y="1186114"/>
            <a:ext cx="487671" cy="216076"/>
            <a:chOff x="2499309" y="2219324"/>
            <a:chExt cx="777188" cy="352425"/>
          </a:xfrm>
        </p:grpSpPr>
        <p:pic>
          <p:nvPicPr>
            <p:cNvPr id="65" name="Picture 64">
              <a:extLst>
                <a:ext uri="{FF2B5EF4-FFF2-40B4-BE49-F238E27FC236}">
                  <a16:creationId xmlns:a16="http://schemas.microsoft.com/office/drawing/2014/main" id="{3D9BD27F-9937-4A2B-9D91-96EE7D707951}"/>
                </a:ext>
              </a:extLst>
            </p:cNvPr>
            <p:cNvPicPr>
              <a:picLocks noChangeAspect="1"/>
            </p:cNvPicPr>
            <p:nvPr/>
          </p:nvPicPr>
          <p:blipFill>
            <a:blip r:embed="rId4"/>
            <a:stretch>
              <a:fillRect/>
            </a:stretch>
          </p:blipFill>
          <p:spPr>
            <a:xfrm>
              <a:off x="2499309" y="2219324"/>
              <a:ext cx="295275" cy="352425"/>
            </a:xfrm>
            <a:prstGeom prst="rect">
              <a:avLst/>
            </a:prstGeom>
          </p:spPr>
        </p:pic>
        <p:pic>
          <p:nvPicPr>
            <p:cNvPr id="66" name="Picture 65">
              <a:extLst>
                <a:ext uri="{FF2B5EF4-FFF2-40B4-BE49-F238E27FC236}">
                  <a16:creationId xmlns:a16="http://schemas.microsoft.com/office/drawing/2014/main" id="{D2B51A8D-E200-4364-89B0-C09A51EBFA2E}"/>
                </a:ext>
              </a:extLst>
            </p:cNvPr>
            <p:cNvPicPr>
              <a:picLocks noChangeAspect="1"/>
            </p:cNvPicPr>
            <p:nvPr/>
          </p:nvPicPr>
          <p:blipFill>
            <a:blip r:embed="rId4"/>
            <a:stretch>
              <a:fillRect/>
            </a:stretch>
          </p:blipFill>
          <p:spPr>
            <a:xfrm>
              <a:off x="2981222" y="2219324"/>
              <a:ext cx="295275" cy="352425"/>
            </a:xfrm>
            <a:prstGeom prst="rect">
              <a:avLst/>
            </a:prstGeom>
          </p:spPr>
        </p:pic>
      </p:grpSp>
      <p:grpSp>
        <p:nvGrpSpPr>
          <p:cNvPr id="67" name="Group 66">
            <a:extLst>
              <a:ext uri="{FF2B5EF4-FFF2-40B4-BE49-F238E27FC236}">
                <a16:creationId xmlns:a16="http://schemas.microsoft.com/office/drawing/2014/main" id="{369FD5DD-C228-4D5B-A2F1-5601E0835070}"/>
              </a:ext>
            </a:extLst>
          </p:cNvPr>
          <p:cNvGrpSpPr/>
          <p:nvPr/>
        </p:nvGrpSpPr>
        <p:grpSpPr>
          <a:xfrm>
            <a:off x="10296241" y="1186114"/>
            <a:ext cx="487671" cy="216076"/>
            <a:chOff x="2499309" y="2219324"/>
            <a:chExt cx="777188" cy="352425"/>
          </a:xfrm>
        </p:grpSpPr>
        <p:pic>
          <p:nvPicPr>
            <p:cNvPr id="68" name="Picture 67">
              <a:extLst>
                <a:ext uri="{FF2B5EF4-FFF2-40B4-BE49-F238E27FC236}">
                  <a16:creationId xmlns:a16="http://schemas.microsoft.com/office/drawing/2014/main" id="{11337D60-6195-47AE-8745-13483B7FDF1C}"/>
                </a:ext>
              </a:extLst>
            </p:cNvPr>
            <p:cNvPicPr>
              <a:picLocks noChangeAspect="1"/>
            </p:cNvPicPr>
            <p:nvPr/>
          </p:nvPicPr>
          <p:blipFill>
            <a:blip r:embed="rId4"/>
            <a:stretch>
              <a:fillRect/>
            </a:stretch>
          </p:blipFill>
          <p:spPr>
            <a:xfrm>
              <a:off x="2499309" y="2219324"/>
              <a:ext cx="295275" cy="352425"/>
            </a:xfrm>
            <a:prstGeom prst="rect">
              <a:avLst/>
            </a:prstGeom>
          </p:spPr>
        </p:pic>
        <p:pic>
          <p:nvPicPr>
            <p:cNvPr id="69" name="Picture 68">
              <a:extLst>
                <a:ext uri="{FF2B5EF4-FFF2-40B4-BE49-F238E27FC236}">
                  <a16:creationId xmlns:a16="http://schemas.microsoft.com/office/drawing/2014/main" id="{2B52AAEA-0A28-45A1-A894-975B03CE8FD2}"/>
                </a:ext>
              </a:extLst>
            </p:cNvPr>
            <p:cNvPicPr>
              <a:picLocks noChangeAspect="1"/>
            </p:cNvPicPr>
            <p:nvPr/>
          </p:nvPicPr>
          <p:blipFill>
            <a:blip r:embed="rId4"/>
            <a:stretch>
              <a:fillRect/>
            </a:stretch>
          </p:blipFill>
          <p:spPr>
            <a:xfrm>
              <a:off x="2981222" y="2219324"/>
              <a:ext cx="295275" cy="352425"/>
            </a:xfrm>
            <a:prstGeom prst="rect">
              <a:avLst/>
            </a:prstGeom>
          </p:spPr>
        </p:pic>
      </p:grpSp>
      <p:grpSp>
        <p:nvGrpSpPr>
          <p:cNvPr id="70" name="Group 69">
            <a:extLst>
              <a:ext uri="{FF2B5EF4-FFF2-40B4-BE49-F238E27FC236}">
                <a16:creationId xmlns:a16="http://schemas.microsoft.com/office/drawing/2014/main" id="{9C4830B9-6F57-4B3E-A8B2-CA60E57BA1CB}"/>
              </a:ext>
            </a:extLst>
          </p:cNvPr>
          <p:cNvGrpSpPr/>
          <p:nvPr/>
        </p:nvGrpSpPr>
        <p:grpSpPr>
          <a:xfrm>
            <a:off x="8027010" y="3211068"/>
            <a:ext cx="487671" cy="216076"/>
            <a:chOff x="2499309" y="2219324"/>
            <a:chExt cx="777188" cy="352425"/>
          </a:xfrm>
        </p:grpSpPr>
        <p:pic>
          <p:nvPicPr>
            <p:cNvPr id="71" name="Picture 70">
              <a:extLst>
                <a:ext uri="{FF2B5EF4-FFF2-40B4-BE49-F238E27FC236}">
                  <a16:creationId xmlns:a16="http://schemas.microsoft.com/office/drawing/2014/main" id="{341FBCD4-718D-41DF-97E4-255092B9FC07}"/>
                </a:ext>
              </a:extLst>
            </p:cNvPr>
            <p:cNvPicPr>
              <a:picLocks noChangeAspect="1"/>
            </p:cNvPicPr>
            <p:nvPr/>
          </p:nvPicPr>
          <p:blipFill>
            <a:blip r:embed="rId4"/>
            <a:stretch>
              <a:fillRect/>
            </a:stretch>
          </p:blipFill>
          <p:spPr>
            <a:xfrm>
              <a:off x="2499309" y="2219324"/>
              <a:ext cx="295275" cy="352425"/>
            </a:xfrm>
            <a:prstGeom prst="rect">
              <a:avLst/>
            </a:prstGeom>
          </p:spPr>
        </p:pic>
        <p:pic>
          <p:nvPicPr>
            <p:cNvPr id="72" name="Picture 71">
              <a:extLst>
                <a:ext uri="{FF2B5EF4-FFF2-40B4-BE49-F238E27FC236}">
                  <a16:creationId xmlns:a16="http://schemas.microsoft.com/office/drawing/2014/main" id="{3305A618-5040-4D5D-B954-ACB10E4DBF1E}"/>
                </a:ext>
              </a:extLst>
            </p:cNvPr>
            <p:cNvPicPr>
              <a:picLocks noChangeAspect="1"/>
            </p:cNvPicPr>
            <p:nvPr/>
          </p:nvPicPr>
          <p:blipFill>
            <a:blip r:embed="rId4"/>
            <a:stretch>
              <a:fillRect/>
            </a:stretch>
          </p:blipFill>
          <p:spPr>
            <a:xfrm>
              <a:off x="2981222" y="2219324"/>
              <a:ext cx="295275" cy="352425"/>
            </a:xfrm>
            <a:prstGeom prst="rect">
              <a:avLst/>
            </a:prstGeom>
          </p:spPr>
        </p:pic>
      </p:grpSp>
      <p:grpSp>
        <p:nvGrpSpPr>
          <p:cNvPr id="73" name="Group 72">
            <a:extLst>
              <a:ext uri="{FF2B5EF4-FFF2-40B4-BE49-F238E27FC236}">
                <a16:creationId xmlns:a16="http://schemas.microsoft.com/office/drawing/2014/main" id="{4A215308-1BC4-4B64-9289-DC0896728F7B}"/>
              </a:ext>
            </a:extLst>
          </p:cNvPr>
          <p:cNvGrpSpPr/>
          <p:nvPr/>
        </p:nvGrpSpPr>
        <p:grpSpPr>
          <a:xfrm>
            <a:off x="8782556" y="3215561"/>
            <a:ext cx="487671" cy="216076"/>
            <a:chOff x="2499309" y="2219324"/>
            <a:chExt cx="777188" cy="352425"/>
          </a:xfrm>
        </p:grpSpPr>
        <p:pic>
          <p:nvPicPr>
            <p:cNvPr id="74" name="Picture 73">
              <a:extLst>
                <a:ext uri="{FF2B5EF4-FFF2-40B4-BE49-F238E27FC236}">
                  <a16:creationId xmlns:a16="http://schemas.microsoft.com/office/drawing/2014/main" id="{5A49F901-8BB4-4775-9394-6D2B727695C7}"/>
                </a:ext>
              </a:extLst>
            </p:cNvPr>
            <p:cNvPicPr>
              <a:picLocks noChangeAspect="1"/>
            </p:cNvPicPr>
            <p:nvPr/>
          </p:nvPicPr>
          <p:blipFill>
            <a:blip r:embed="rId4"/>
            <a:stretch>
              <a:fillRect/>
            </a:stretch>
          </p:blipFill>
          <p:spPr>
            <a:xfrm>
              <a:off x="2499309" y="2219324"/>
              <a:ext cx="295275" cy="352425"/>
            </a:xfrm>
            <a:prstGeom prst="rect">
              <a:avLst/>
            </a:prstGeom>
          </p:spPr>
        </p:pic>
        <p:pic>
          <p:nvPicPr>
            <p:cNvPr id="75" name="Picture 74">
              <a:extLst>
                <a:ext uri="{FF2B5EF4-FFF2-40B4-BE49-F238E27FC236}">
                  <a16:creationId xmlns:a16="http://schemas.microsoft.com/office/drawing/2014/main" id="{1482F60B-B18D-401C-8F28-1A056353D0F0}"/>
                </a:ext>
              </a:extLst>
            </p:cNvPr>
            <p:cNvPicPr>
              <a:picLocks noChangeAspect="1"/>
            </p:cNvPicPr>
            <p:nvPr/>
          </p:nvPicPr>
          <p:blipFill>
            <a:blip r:embed="rId4"/>
            <a:stretch>
              <a:fillRect/>
            </a:stretch>
          </p:blipFill>
          <p:spPr>
            <a:xfrm>
              <a:off x="2981222" y="2219324"/>
              <a:ext cx="295275" cy="352425"/>
            </a:xfrm>
            <a:prstGeom prst="rect">
              <a:avLst/>
            </a:prstGeom>
          </p:spPr>
        </p:pic>
      </p:grpSp>
      <p:grpSp>
        <p:nvGrpSpPr>
          <p:cNvPr id="76" name="Group 75">
            <a:extLst>
              <a:ext uri="{FF2B5EF4-FFF2-40B4-BE49-F238E27FC236}">
                <a16:creationId xmlns:a16="http://schemas.microsoft.com/office/drawing/2014/main" id="{4C92542F-BF41-49E4-B34D-856EB3D569C8}"/>
              </a:ext>
            </a:extLst>
          </p:cNvPr>
          <p:cNvGrpSpPr/>
          <p:nvPr/>
        </p:nvGrpSpPr>
        <p:grpSpPr>
          <a:xfrm>
            <a:off x="10297095" y="3211068"/>
            <a:ext cx="487671" cy="216076"/>
            <a:chOff x="2499309" y="2219324"/>
            <a:chExt cx="777188" cy="352425"/>
          </a:xfrm>
        </p:grpSpPr>
        <p:pic>
          <p:nvPicPr>
            <p:cNvPr id="77" name="Picture 76">
              <a:extLst>
                <a:ext uri="{FF2B5EF4-FFF2-40B4-BE49-F238E27FC236}">
                  <a16:creationId xmlns:a16="http://schemas.microsoft.com/office/drawing/2014/main" id="{7E3E6141-482B-41E4-A547-4CCF44576F75}"/>
                </a:ext>
              </a:extLst>
            </p:cNvPr>
            <p:cNvPicPr>
              <a:picLocks noChangeAspect="1"/>
            </p:cNvPicPr>
            <p:nvPr/>
          </p:nvPicPr>
          <p:blipFill>
            <a:blip r:embed="rId4"/>
            <a:stretch>
              <a:fillRect/>
            </a:stretch>
          </p:blipFill>
          <p:spPr>
            <a:xfrm>
              <a:off x="2499309" y="2219324"/>
              <a:ext cx="295275" cy="352425"/>
            </a:xfrm>
            <a:prstGeom prst="rect">
              <a:avLst/>
            </a:prstGeom>
          </p:spPr>
        </p:pic>
        <p:pic>
          <p:nvPicPr>
            <p:cNvPr id="78" name="Picture 77">
              <a:extLst>
                <a:ext uri="{FF2B5EF4-FFF2-40B4-BE49-F238E27FC236}">
                  <a16:creationId xmlns:a16="http://schemas.microsoft.com/office/drawing/2014/main" id="{5E5D1896-3F50-45DD-B56D-56378720AEEF}"/>
                </a:ext>
              </a:extLst>
            </p:cNvPr>
            <p:cNvPicPr>
              <a:picLocks noChangeAspect="1"/>
            </p:cNvPicPr>
            <p:nvPr/>
          </p:nvPicPr>
          <p:blipFill>
            <a:blip r:embed="rId4"/>
            <a:stretch>
              <a:fillRect/>
            </a:stretch>
          </p:blipFill>
          <p:spPr>
            <a:xfrm>
              <a:off x="2981222" y="2219324"/>
              <a:ext cx="295275" cy="352425"/>
            </a:xfrm>
            <a:prstGeom prst="rect">
              <a:avLst/>
            </a:prstGeom>
          </p:spPr>
        </p:pic>
      </p:grpSp>
      <p:pic>
        <p:nvPicPr>
          <p:cNvPr id="79" name="Picture 78">
            <a:extLst>
              <a:ext uri="{FF2B5EF4-FFF2-40B4-BE49-F238E27FC236}">
                <a16:creationId xmlns:a16="http://schemas.microsoft.com/office/drawing/2014/main" id="{418D181C-9076-428D-84B6-F35B2C485EE9}"/>
              </a:ext>
            </a:extLst>
          </p:cNvPr>
          <p:cNvPicPr>
            <a:picLocks noChangeAspect="1"/>
          </p:cNvPicPr>
          <p:nvPr/>
        </p:nvPicPr>
        <p:blipFill>
          <a:blip r:embed="rId4"/>
          <a:stretch>
            <a:fillRect/>
          </a:stretch>
        </p:blipFill>
        <p:spPr>
          <a:xfrm>
            <a:off x="6520192" y="3211068"/>
            <a:ext cx="185280" cy="216076"/>
          </a:xfrm>
          <a:prstGeom prst="rect">
            <a:avLst/>
          </a:prstGeom>
        </p:spPr>
      </p:pic>
      <p:grpSp>
        <p:nvGrpSpPr>
          <p:cNvPr id="80" name="Group 79">
            <a:extLst>
              <a:ext uri="{FF2B5EF4-FFF2-40B4-BE49-F238E27FC236}">
                <a16:creationId xmlns:a16="http://schemas.microsoft.com/office/drawing/2014/main" id="{7117F11F-67EF-4E5E-849E-833DFC0A4E6E}"/>
              </a:ext>
            </a:extLst>
          </p:cNvPr>
          <p:cNvGrpSpPr/>
          <p:nvPr/>
        </p:nvGrpSpPr>
        <p:grpSpPr>
          <a:xfrm>
            <a:off x="9531462" y="5236022"/>
            <a:ext cx="487671" cy="216076"/>
            <a:chOff x="2499309" y="2219324"/>
            <a:chExt cx="777188" cy="352425"/>
          </a:xfrm>
        </p:grpSpPr>
        <p:pic>
          <p:nvPicPr>
            <p:cNvPr id="81" name="Picture 80">
              <a:extLst>
                <a:ext uri="{FF2B5EF4-FFF2-40B4-BE49-F238E27FC236}">
                  <a16:creationId xmlns:a16="http://schemas.microsoft.com/office/drawing/2014/main" id="{D2B08936-3AFB-4E40-9029-1D13D905163D}"/>
                </a:ext>
              </a:extLst>
            </p:cNvPr>
            <p:cNvPicPr>
              <a:picLocks noChangeAspect="1"/>
            </p:cNvPicPr>
            <p:nvPr/>
          </p:nvPicPr>
          <p:blipFill>
            <a:blip r:embed="rId4"/>
            <a:stretch>
              <a:fillRect/>
            </a:stretch>
          </p:blipFill>
          <p:spPr>
            <a:xfrm>
              <a:off x="2499309" y="2219324"/>
              <a:ext cx="295275" cy="352425"/>
            </a:xfrm>
            <a:prstGeom prst="rect">
              <a:avLst/>
            </a:prstGeom>
          </p:spPr>
        </p:pic>
        <p:pic>
          <p:nvPicPr>
            <p:cNvPr id="82" name="Picture 81">
              <a:extLst>
                <a:ext uri="{FF2B5EF4-FFF2-40B4-BE49-F238E27FC236}">
                  <a16:creationId xmlns:a16="http://schemas.microsoft.com/office/drawing/2014/main" id="{CFCC43FA-16DD-4982-AB67-5F939FD6DF45}"/>
                </a:ext>
              </a:extLst>
            </p:cNvPr>
            <p:cNvPicPr>
              <a:picLocks noChangeAspect="1"/>
            </p:cNvPicPr>
            <p:nvPr/>
          </p:nvPicPr>
          <p:blipFill>
            <a:blip r:embed="rId4"/>
            <a:stretch>
              <a:fillRect/>
            </a:stretch>
          </p:blipFill>
          <p:spPr>
            <a:xfrm>
              <a:off x="2981222" y="2219324"/>
              <a:ext cx="295275" cy="352425"/>
            </a:xfrm>
            <a:prstGeom prst="rect">
              <a:avLst/>
            </a:prstGeom>
          </p:spPr>
        </p:pic>
      </p:grpSp>
      <p:grpSp>
        <p:nvGrpSpPr>
          <p:cNvPr id="83" name="Group 82">
            <a:extLst>
              <a:ext uri="{FF2B5EF4-FFF2-40B4-BE49-F238E27FC236}">
                <a16:creationId xmlns:a16="http://schemas.microsoft.com/office/drawing/2014/main" id="{5B66775F-D530-4292-8C30-112F43D2EC0F}"/>
              </a:ext>
            </a:extLst>
          </p:cNvPr>
          <p:cNvGrpSpPr/>
          <p:nvPr/>
        </p:nvGrpSpPr>
        <p:grpSpPr>
          <a:xfrm>
            <a:off x="10293656" y="5236022"/>
            <a:ext cx="490256" cy="217932"/>
            <a:chOff x="6101995" y="2219324"/>
            <a:chExt cx="781307" cy="355452"/>
          </a:xfrm>
        </p:grpSpPr>
        <p:pic>
          <p:nvPicPr>
            <p:cNvPr id="84" name="Picture 83">
              <a:extLst>
                <a:ext uri="{FF2B5EF4-FFF2-40B4-BE49-F238E27FC236}">
                  <a16:creationId xmlns:a16="http://schemas.microsoft.com/office/drawing/2014/main" id="{EC90C09C-04E3-4E1F-886B-FF66BDCE75FD}"/>
                </a:ext>
              </a:extLst>
            </p:cNvPr>
            <p:cNvPicPr>
              <a:picLocks noChangeAspect="1"/>
            </p:cNvPicPr>
            <p:nvPr/>
          </p:nvPicPr>
          <p:blipFill>
            <a:blip r:embed="rId4"/>
            <a:stretch>
              <a:fillRect/>
            </a:stretch>
          </p:blipFill>
          <p:spPr>
            <a:xfrm>
              <a:off x="6101995" y="2222351"/>
              <a:ext cx="295275" cy="352425"/>
            </a:xfrm>
            <a:prstGeom prst="rect">
              <a:avLst/>
            </a:prstGeom>
          </p:spPr>
        </p:pic>
        <p:pic>
          <p:nvPicPr>
            <p:cNvPr id="85" name="Picture 84">
              <a:extLst>
                <a:ext uri="{FF2B5EF4-FFF2-40B4-BE49-F238E27FC236}">
                  <a16:creationId xmlns:a16="http://schemas.microsoft.com/office/drawing/2014/main" id="{32DAD164-25E2-4B56-8843-9842F451D3AE}"/>
                </a:ext>
              </a:extLst>
            </p:cNvPr>
            <p:cNvPicPr>
              <a:picLocks noChangeAspect="1"/>
            </p:cNvPicPr>
            <p:nvPr/>
          </p:nvPicPr>
          <p:blipFill>
            <a:blip r:embed="rId4"/>
            <a:stretch>
              <a:fillRect/>
            </a:stretch>
          </p:blipFill>
          <p:spPr>
            <a:xfrm>
              <a:off x="6588027" y="2219324"/>
              <a:ext cx="295275" cy="352425"/>
            </a:xfrm>
            <a:prstGeom prst="rect">
              <a:avLst/>
            </a:prstGeom>
          </p:spPr>
        </p:pic>
      </p:grpSp>
      <p:grpSp>
        <p:nvGrpSpPr>
          <p:cNvPr id="86" name="Group 85">
            <a:extLst>
              <a:ext uri="{FF2B5EF4-FFF2-40B4-BE49-F238E27FC236}">
                <a16:creationId xmlns:a16="http://schemas.microsoft.com/office/drawing/2014/main" id="{6142F96A-FD16-4306-A7D4-328D2FB1E630}"/>
              </a:ext>
            </a:extLst>
          </p:cNvPr>
          <p:cNvGrpSpPr/>
          <p:nvPr/>
        </p:nvGrpSpPr>
        <p:grpSpPr>
          <a:xfrm>
            <a:off x="8775670" y="5236022"/>
            <a:ext cx="490256" cy="217932"/>
            <a:chOff x="6101995" y="2219324"/>
            <a:chExt cx="781307" cy="355452"/>
          </a:xfrm>
        </p:grpSpPr>
        <p:pic>
          <p:nvPicPr>
            <p:cNvPr id="87" name="Picture 86">
              <a:extLst>
                <a:ext uri="{FF2B5EF4-FFF2-40B4-BE49-F238E27FC236}">
                  <a16:creationId xmlns:a16="http://schemas.microsoft.com/office/drawing/2014/main" id="{4F982A0E-7E3D-417E-AFEB-B681163AD5A9}"/>
                </a:ext>
              </a:extLst>
            </p:cNvPr>
            <p:cNvPicPr>
              <a:picLocks noChangeAspect="1"/>
            </p:cNvPicPr>
            <p:nvPr/>
          </p:nvPicPr>
          <p:blipFill>
            <a:blip r:embed="rId4"/>
            <a:stretch>
              <a:fillRect/>
            </a:stretch>
          </p:blipFill>
          <p:spPr>
            <a:xfrm>
              <a:off x="6101995" y="2222351"/>
              <a:ext cx="295275" cy="352425"/>
            </a:xfrm>
            <a:prstGeom prst="rect">
              <a:avLst/>
            </a:prstGeom>
          </p:spPr>
        </p:pic>
        <p:pic>
          <p:nvPicPr>
            <p:cNvPr id="88" name="Picture 87">
              <a:extLst>
                <a:ext uri="{FF2B5EF4-FFF2-40B4-BE49-F238E27FC236}">
                  <a16:creationId xmlns:a16="http://schemas.microsoft.com/office/drawing/2014/main" id="{5F6BC7FD-0886-45C4-A67D-05D04D335D0A}"/>
                </a:ext>
              </a:extLst>
            </p:cNvPr>
            <p:cNvPicPr>
              <a:picLocks noChangeAspect="1"/>
            </p:cNvPicPr>
            <p:nvPr/>
          </p:nvPicPr>
          <p:blipFill>
            <a:blip r:embed="rId4"/>
            <a:stretch>
              <a:fillRect/>
            </a:stretch>
          </p:blipFill>
          <p:spPr>
            <a:xfrm>
              <a:off x="6588027" y="2219324"/>
              <a:ext cx="295275" cy="352425"/>
            </a:xfrm>
            <a:prstGeom prst="rect">
              <a:avLst/>
            </a:prstGeom>
          </p:spPr>
        </p:pic>
      </p:grpSp>
      <p:grpSp>
        <p:nvGrpSpPr>
          <p:cNvPr id="89" name="Group 88">
            <a:extLst>
              <a:ext uri="{FF2B5EF4-FFF2-40B4-BE49-F238E27FC236}">
                <a16:creationId xmlns:a16="http://schemas.microsoft.com/office/drawing/2014/main" id="{AEF9342E-FD5B-4AC0-9D53-6E3BD88F67E7}"/>
              </a:ext>
            </a:extLst>
          </p:cNvPr>
          <p:cNvGrpSpPr/>
          <p:nvPr/>
        </p:nvGrpSpPr>
        <p:grpSpPr>
          <a:xfrm>
            <a:off x="8020363" y="5236022"/>
            <a:ext cx="490256" cy="217932"/>
            <a:chOff x="6101995" y="2219324"/>
            <a:chExt cx="781307" cy="355452"/>
          </a:xfrm>
        </p:grpSpPr>
        <p:pic>
          <p:nvPicPr>
            <p:cNvPr id="90" name="Picture 89">
              <a:extLst>
                <a:ext uri="{FF2B5EF4-FFF2-40B4-BE49-F238E27FC236}">
                  <a16:creationId xmlns:a16="http://schemas.microsoft.com/office/drawing/2014/main" id="{850992B5-8D9F-4D4D-8DC9-438E32C6C81D}"/>
                </a:ext>
              </a:extLst>
            </p:cNvPr>
            <p:cNvPicPr>
              <a:picLocks noChangeAspect="1"/>
            </p:cNvPicPr>
            <p:nvPr/>
          </p:nvPicPr>
          <p:blipFill>
            <a:blip r:embed="rId4"/>
            <a:stretch>
              <a:fillRect/>
            </a:stretch>
          </p:blipFill>
          <p:spPr>
            <a:xfrm>
              <a:off x="6101995" y="2222351"/>
              <a:ext cx="295275" cy="352425"/>
            </a:xfrm>
            <a:prstGeom prst="rect">
              <a:avLst/>
            </a:prstGeom>
          </p:spPr>
        </p:pic>
        <p:pic>
          <p:nvPicPr>
            <p:cNvPr id="91" name="Picture 90">
              <a:extLst>
                <a:ext uri="{FF2B5EF4-FFF2-40B4-BE49-F238E27FC236}">
                  <a16:creationId xmlns:a16="http://schemas.microsoft.com/office/drawing/2014/main" id="{62B5415C-7EA4-4C72-99E0-AD5762841419}"/>
                </a:ext>
              </a:extLst>
            </p:cNvPr>
            <p:cNvPicPr>
              <a:picLocks noChangeAspect="1"/>
            </p:cNvPicPr>
            <p:nvPr/>
          </p:nvPicPr>
          <p:blipFill>
            <a:blip r:embed="rId4"/>
            <a:stretch>
              <a:fillRect/>
            </a:stretch>
          </p:blipFill>
          <p:spPr>
            <a:xfrm>
              <a:off x="6588027" y="2219324"/>
              <a:ext cx="295275" cy="352425"/>
            </a:xfrm>
            <a:prstGeom prst="rect">
              <a:avLst/>
            </a:prstGeom>
          </p:spPr>
        </p:pic>
      </p:grpSp>
      <p:grpSp>
        <p:nvGrpSpPr>
          <p:cNvPr id="92" name="Group 91">
            <a:extLst>
              <a:ext uri="{FF2B5EF4-FFF2-40B4-BE49-F238E27FC236}">
                <a16:creationId xmlns:a16="http://schemas.microsoft.com/office/drawing/2014/main" id="{9EDA6510-3236-4F73-A2F6-C31827ED9BEA}"/>
              </a:ext>
            </a:extLst>
          </p:cNvPr>
          <p:cNvGrpSpPr/>
          <p:nvPr/>
        </p:nvGrpSpPr>
        <p:grpSpPr>
          <a:xfrm>
            <a:off x="7269029" y="5236022"/>
            <a:ext cx="490256" cy="217932"/>
            <a:chOff x="6101995" y="2219324"/>
            <a:chExt cx="781307" cy="355452"/>
          </a:xfrm>
        </p:grpSpPr>
        <p:pic>
          <p:nvPicPr>
            <p:cNvPr id="93" name="Picture 92">
              <a:extLst>
                <a:ext uri="{FF2B5EF4-FFF2-40B4-BE49-F238E27FC236}">
                  <a16:creationId xmlns:a16="http://schemas.microsoft.com/office/drawing/2014/main" id="{76C2AA1F-4101-45BE-93FE-316BF6E6030A}"/>
                </a:ext>
              </a:extLst>
            </p:cNvPr>
            <p:cNvPicPr>
              <a:picLocks noChangeAspect="1"/>
            </p:cNvPicPr>
            <p:nvPr/>
          </p:nvPicPr>
          <p:blipFill>
            <a:blip r:embed="rId4"/>
            <a:stretch>
              <a:fillRect/>
            </a:stretch>
          </p:blipFill>
          <p:spPr>
            <a:xfrm>
              <a:off x="6101995" y="2222351"/>
              <a:ext cx="295275" cy="352425"/>
            </a:xfrm>
            <a:prstGeom prst="rect">
              <a:avLst/>
            </a:prstGeom>
          </p:spPr>
        </p:pic>
        <p:pic>
          <p:nvPicPr>
            <p:cNvPr id="94" name="Picture 93">
              <a:extLst>
                <a:ext uri="{FF2B5EF4-FFF2-40B4-BE49-F238E27FC236}">
                  <a16:creationId xmlns:a16="http://schemas.microsoft.com/office/drawing/2014/main" id="{C0417C09-EB24-4CCF-88A6-00EC4A3ABA4B}"/>
                </a:ext>
              </a:extLst>
            </p:cNvPr>
            <p:cNvPicPr>
              <a:picLocks noChangeAspect="1"/>
            </p:cNvPicPr>
            <p:nvPr/>
          </p:nvPicPr>
          <p:blipFill>
            <a:blip r:embed="rId4"/>
            <a:stretch>
              <a:fillRect/>
            </a:stretch>
          </p:blipFill>
          <p:spPr>
            <a:xfrm>
              <a:off x="6588027" y="2219324"/>
              <a:ext cx="295275" cy="352425"/>
            </a:xfrm>
            <a:prstGeom prst="rect">
              <a:avLst/>
            </a:prstGeom>
          </p:spPr>
        </p:pic>
      </p:grpSp>
      <p:pic>
        <p:nvPicPr>
          <p:cNvPr id="95" name="Picture 94">
            <a:extLst>
              <a:ext uri="{FF2B5EF4-FFF2-40B4-BE49-F238E27FC236}">
                <a16:creationId xmlns:a16="http://schemas.microsoft.com/office/drawing/2014/main" id="{24C856D1-84C5-4CBD-AA86-B91E2D24252C}"/>
              </a:ext>
            </a:extLst>
          </p:cNvPr>
          <p:cNvPicPr>
            <a:picLocks noChangeAspect="1"/>
          </p:cNvPicPr>
          <p:nvPr/>
        </p:nvPicPr>
        <p:blipFill>
          <a:blip r:embed="rId4"/>
          <a:stretch>
            <a:fillRect/>
          </a:stretch>
        </p:blipFill>
        <p:spPr>
          <a:xfrm>
            <a:off x="6521824" y="5234164"/>
            <a:ext cx="185280" cy="216076"/>
          </a:xfrm>
          <a:prstGeom prst="rect">
            <a:avLst/>
          </a:prstGeom>
        </p:spPr>
      </p:pic>
      <p:sp>
        <p:nvSpPr>
          <p:cNvPr id="3" name="TextBox 2">
            <a:extLst>
              <a:ext uri="{FF2B5EF4-FFF2-40B4-BE49-F238E27FC236}">
                <a16:creationId xmlns:a16="http://schemas.microsoft.com/office/drawing/2014/main" id="{D8A51166-0B46-4B7B-B233-6F71604183D1}"/>
              </a:ext>
            </a:extLst>
          </p:cNvPr>
          <p:cNvSpPr txBox="1"/>
          <p:nvPr/>
        </p:nvSpPr>
        <p:spPr>
          <a:xfrm>
            <a:off x="468130" y="539742"/>
            <a:ext cx="5069559" cy="1261884"/>
          </a:xfrm>
          <a:prstGeom prst="rect">
            <a:avLst/>
          </a:prstGeom>
          <a:noFill/>
        </p:spPr>
        <p:txBody>
          <a:bodyPr wrap="square" rtlCol="0">
            <a:spAutoFit/>
          </a:bodyPr>
          <a:lstStyle/>
          <a:p>
            <a:r>
              <a:rPr lang="en-GB" sz="2000" dirty="0">
                <a:solidFill>
                  <a:srgbClr val="00B050"/>
                </a:solidFill>
              </a:rPr>
              <a:t>Public Use File</a:t>
            </a:r>
          </a:p>
          <a:p>
            <a:endParaRPr lang="en-GB" sz="2000" dirty="0"/>
          </a:p>
          <a:p>
            <a:r>
              <a:rPr lang="en-GB" dirty="0"/>
              <a:t>The data is safe. No other safes are required for Safe Use.</a:t>
            </a:r>
          </a:p>
        </p:txBody>
      </p:sp>
      <p:sp>
        <p:nvSpPr>
          <p:cNvPr id="96" name="TextBox 95">
            <a:extLst>
              <a:ext uri="{FF2B5EF4-FFF2-40B4-BE49-F238E27FC236}">
                <a16:creationId xmlns:a16="http://schemas.microsoft.com/office/drawing/2014/main" id="{826B624E-3DDB-4CF9-997B-6C41F14072C7}"/>
              </a:ext>
            </a:extLst>
          </p:cNvPr>
          <p:cNvSpPr txBox="1"/>
          <p:nvPr/>
        </p:nvSpPr>
        <p:spPr>
          <a:xfrm>
            <a:off x="468130" y="2562840"/>
            <a:ext cx="5069559" cy="1538883"/>
          </a:xfrm>
          <a:prstGeom prst="rect">
            <a:avLst/>
          </a:prstGeom>
          <a:noFill/>
        </p:spPr>
        <p:txBody>
          <a:bodyPr wrap="square" rtlCol="0">
            <a:spAutoFit/>
          </a:bodyPr>
          <a:lstStyle/>
          <a:p>
            <a:r>
              <a:rPr lang="en-GB" sz="2000" dirty="0">
                <a:solidFill>
                  <a:schemeClr val="accent4"/>
                </a:solidFill>
              </a:rPr>
              <a:t>Scientific Use File</a:t>
            </a:r>
          </a:p>
          <a:p>
            <a:endParaRPr lang="en-GB" sz="2000" dirty="0"/>
          </a:p>
          <a:p>
            <a:r>
              <a:rPr lang="en-GB" dirty="0"/>
              <a:t>The data has some residual risk. We may need to have some additional safes in place to obtain Safe Use.</a:t>
            </a:r>
          </a:p>
        </p:txBody>
      </p:sp>
      <p:sp>
        <p:nvSpPr>
          <p:cNvPr id="97" name="TextBox 96">
            <a:extLst>
              <a:ext uri="{FF2B5EF4-FFF2-40B4-BE49-F238E27FC236}">
                <a16:creationId xmlns:a16="http://schemas.microsoft.com/office/drawing/2014/main" id="{B7AA7767-05CB-4C6B-97AE-2A823DB84192}"/>
              </a:ext>
            </a:extLst>
          </p:cNvPr>
          <p:cNvSpPr txBox="1"/>
          <p:nvPr/>
        </p:nvSpPr>
        <p:spPr>
          <a:xfrm>
            <a:off x="471839" y="4589651"/>
            <a:ext cx="5069559" cy="1261884"/>
          </a:xfrm>
          <a:prstGeom prst="rect">
            <a:avLst/>
          </a:prstGeom>
          <a:noFill/>
        </p:spPr>
        <p:txBody>
          <a:bodyPr wrap="square" rtlCol="0">
            <a:spAutoFit/>
          </a:bodyPr>
          <a:lstStyle/>
          <a:p>
            <a:r>
              <a:rPr lang="en-GB" sz="2000" dirty="0">
                <a:solidFill>
                  <a:srgbClr val="FF0000"/>
                </a:solidFill>
              </a:rPr>
              <a:t>Secure Data Environment</a:t>
            </a:r>
          </a:p>
          <a:p>
            <a:endParaRPr lang="en-GB" sz="2000" dirty="0"/>
          </a:p>
          <a:p>
            <a:r>
              <a:rPr lang="en-GB" dirty="0"/>
              <a:t>The data is has significant residual risk. We need all of the other safes in place in order to have Safe Use.</a:t>
            </a:r>
          </a:p>
        </p:txBody>
      </p:sp>
    </p:spTree>
    <p:extLst>
      <p:ext uri="{BB962C8B-B14F-4D97-AF65-F5344CB8AC3E}">
        <p14:creationId xmlns:p14="http://schemas.microsoft.com/office/powerpoint/2010/main" val="207266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33333E-6 2.59259E-6 L -0.00013 -0.06111 " pathEditMode="relative" rAng="0" ptsTypes="AA">
                                      <p:cBhvr>
                                        <p:cTn id="6" dur="2000" fill="hold"/>
                                        <p:tgtEl>
                                          <p:spTgt spid="18"/>
                                        </p:tgtEl>
                                        <p:attrNameLst>
                                          <p:attrName>ppt_x</p:attrName>
                                          <p:attrName>ppt_y</p:attrName>
                                        </p:attrNameLst>
                                      </p:cBhvr>
                                      <p:rCtr x="-13" y="-3056"/>
                                    </p:animMotion>
                                  </p:childTnLst>
                                </p:cTn>
                              </p:par>
                              <p:par>
                                <p:cTn id="7" presetID="42" presetClass="path" presetSubtype="0" accel="50000" decel="50000" fill="hold" nodeType="withEffect">
                                  <p:stCondLst>
                                    <p:cond delay="0"/>
                                  </p:stCondLst>
                                  <p:childTnLst>
                                    <p:animMotion origin="layout" path="M 4.375E-6 2.59259E-6 L 4.375E-6 0.05648 " pathEditMode="relative" rAng="0" ptsTypes="AA">
                                      <p:cBhvr>
                                        <p:cTn id="8" dur="2000" fill="hold"/>
                                        <p:tgtEl>
                                          <p:spTgt spid="9"/>
                                        </p:tgtEl>
                                        <p:attrNameLst>
                                          <p:attrName>ppt_x</p:attrName>
                                          <p:attrName>ppt_y</p:attrName>
                                        </p:attrNameLst>
                                      </p:cBhvr>
                                      <p:rCtr x="0" y="2824"/>
                                    </p:animMotion>
                                  </p:childTnLst>
                                </p:cTn>
                              </p:par>
                              <p:par>
                                <p:cTn id="9" presetID="42" presetClass="path" presetSubtype="0" accel="50000" decel="50000" fill="hold" nodeType="withEffect">
                                  <p:stCondLst>
                                    <p:cond delay="0"/>
                                  </p:stCondLst>
                                  <p:childTnLst>
                                    <p:animMotion origin="layout" path="M -4.375E-6 2.59259E-6 L -4.375E-6 0.05648 " pathEditMode="relative" rAng="0" ptsTypes="AA">
                                      <p:cBhvr>
                                        <p:cTn id="10" dur="2000" fill="hold"/>
                                        <p:tgtEl>
                                          <p:spTgt spid="61"/>
                                        </p:tgtEl>
                                        <p:attrNameLst>
                                          <p:attrName>ppt_x</p:attrName>
                                          <p:attrName>ppt_y</p:attrName>
                                        </p:attrNameLst>
                                      </p:cBhvr>
                                      <p:rCtr x="0" y="2824"/>
                                    </p:animMotion>
                                  </p:childTnLst>
                                </p:cTn>
                              </p:par>
                              <p:par>
                                <p:cTn id="11" presetID="42" presetClass="path" presetSubtype="0" accel="50000" decel="50000" fill="hold" nodeType="withEffect">
                                  <p:stCondLst>
                                    <p:cond delay="0"/>
                                  </p:stCondLst>
                                  <p:childTnLst>
                                    <p:animMotion origin="layout" path="M -3.95833E-6 2.59259E-6 L -3.95833E-6 0.05648 " pathEditMode="relative" rAng="0" ptsTypes="AA">
                                      <p:cBhvr>
                                        <p:cTn id="12" dur="2000" fill="hold"/>
                                        <p:tgtEl>
                                          <p:spTgt spid="64"/>
                                        </p:tgtEl>
                                        <p:attrNameLst>
                                          <p:attrName>ppt_x</p:attrName>
                                          <p:attrName>ppt_y</p:attrName>
                                        </p:attrNameLst>
                                      </p:cBhvr>
                                      <p:rCtr x="0" y="2824"/>
                                    </p:animMotion>
                                  </p:childTnLst>
                                </p:cTn>
                              </p:par>
                              <p:par>
                                <p:cTn id="13" presetID="42" presetClass="path" presetSubtype="0" accel="50000" decel="50000" fill="hold" nodeType="withEffect">
                                  <p:stCondLst>
                                    <p:cond delay="0"/>
                                  </p:stCondLst>
                                  <p:childTnLst>
                                    <p:animMotion origin="layout" path="M -3.125E-6 2.59259E-6 L -3.125E-6 0.05648 " pathEditMode="relative" rAng="0" ptsTypes="AA">
                                      <p:cBhvr>
                                        <p:cTn id="14" dur="2000" fill="hold"/>
                                        <p:tgtEl>
                                          <p:spTgt spid="67"/>
                                        </p:tgtEl>
                                        <p:attrNameLst>
                                          <p:attrName>ppt_x</p:attrName>
                                          <p:attrName>ppt_y</p:attrName>
                                        </p:attrNameLst>
                                      </p:cBhvr>
                                      <p:rCtr x="0" y="2824"/>
                                    </p:animMotion>
                                  </p:childTnLst>
                                </p:cTn>
                              </p:par>
                              <p:par>
                                <p:cTn id="15" presetID="42" presetClass="path" presetSubtype="0" accel="50000" decel="50000" fill="hold" nodeType="withEffect">
                                  <p:stCondLst>
                                    <p:cond delay="0"/>
                                  </p:stCondLst>
                                  <p:childTnLst>
                                    <p:animMotion origin="layout" path="M 1.66667E-6 -4.07407E-6 L 0.00026 -0.05926 " pathEditMode="relative" rAng="0" ptsTypes="AA">
                                      <p:cBhvr>
                                        <p:cTn id="16" dur="2000" fill="hold"/>
                                        <p:tgtEl>
                                          <p:spTgt spid="24"/>
                                        </p:tgtEl>
                                        <p:attrNameLst>
                                          <p:attrName>ppt_x</p:attrName>
                                          <p:attrName>ppt_y</p:attrName>
                                        </p:attrNameLst>
                                      </p:cBhvr>
                                      <p:rCtr x="13" y="-2963"/>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3.33333E-6 2.22222E-6 L -0.00052 -0.03542 " pathEditMode="relative" rAng="0" ptsTypes="AA">
                                      <p:cBhvr>
                                        <p:cTn id="20" dur="2000" fill="hold"/>
                                        <p:tgtEl>
                                          <p:spTgt spid="30"/>
                                        </p:tgtEl>
                                        <p:attrNameLst>
                                          <p:attrName>ppt_x</p:attrName>
                                          <p:attrName>ppt_y</p:attrName>
                                        </p:attrNameLst>
                                      </p:cBhvr>
                                      <p:rCtr x="-26" y="-1782"/>
                                    </p:animMotion>
                                  </p:childTnLst>
                                </p:cTn>
                              </p:par>
                              <p:par>
                                <p:cTn id="21" presetID="42" presetClass="path" presetSubtype="0" accel="50000" decel="50000" fill="hold" nodeType="withEffect">
                                  <p:stCondLst>
                                    <p:cond delay="0"/>
                                  </p:stCondLst>
                                  <p:childTnLst>
                                    <p:animMotion origin="layout" path="M 4.375E-6 2.22222E-6 L 0.00013 0.03634 " pathEditMode="relative" rAng="0" ptsTypes="AA">
                                      <p:cBhvr>
                                        <p:cTn id="22" dur="2000" fill="hold"/>
                                        <p:tgtEl>
                                          <p:spTgt spid="27"/>
                                        </p:tgtEl>
                                        <p:attrNameLst>
                                          <p:attrName>ppt_x</p:attrName>
                                          <p:attrName>ppt_y</p:attrName>
                                        </p:attrNameLst>
                                      </p:cBhvr>
                                      <p:rCtr x="0" y="1806"/>
                                    </p:animMotion>
                                  </p:childTnLst>
                                </p:cTn>
                              </p:par>
                              <p:par>
                                <p:cTn id="23" presetID="42" presetClass="path" presetSubtype="0" accel="50000" decel="50000" fill="hold" nodeType="withEffect">
                                  <p:stCondLst>
                                    <p:cond delay="0"/>
                                  </p:stCondLst>
                                  <p:childTnLst>
                                    <p:animMotion origin="layout" path="M 4.58333E-6 2.22222E-6 L 0.00013 0.03634 " pathEditMode="relative" rAng="0" ptsTypes="AA">
                                      <p:cBhvr>
                                        <p:cTn id="24" dur="2000" fill="hold"/>
                                        <p:tgtEl>
                                          <p:spTgt spid="70"/>
                                        </p:tgtEl>
                                        <p:attrNameLst>
                                          <p:attrName>ppt_x</p:attrName>
                                          <p:attrName>ppt_y</p:attrName>
                                        </p:attrNameLst>
                                      </p:cBhvr>
                                      <p:rCtr x="0" y="1806"/>
                                    </p:animMotion>
                                  </p:childTnLst>
                                </p:cTn>
                              </p:par>
                              <p:par>
                                <p:cTn id="25" presetID="42" presetClass="path" presetSubtype="0" accel="50000" decel="50000" fill="hold" nodeType="withEffect">
                                  <p:stCondLst>
                                    <p:cond delay="0"/>
                                  </p:stCondLst>
                                  <p:childTnLst>
                                    <p:animMotion origin="layout" path="M -4.58333E-6 -2.22222E-6 L 0.00013 0.03634 " pathEditMode="relative" rAng="0" ptsTypes="AA">
                                      <p:cBhvr>
                                        <p:cTn id="26" dur="2000" fill="hold"/>
                                        <p:tgtEl>
                                          <p:spTgt spid="73"/>
                                        </p:tgtEl>
                                        <p:attrNameLst>
                                          <p:attrName>ppt_x</p:attrName>
                                          <p:attrName>ppt_y</p:attrName>
                                        </p:attrNameLst>
                                      </p:cBhvr>
                                      <p:rCtr x="0" y="1806"/>
                                    </p:animMotion>
                                  </p:childTnLst>
                                </p:cTn>
                              </p:par>
                              <p:par>
                                <p:cTn id="27" presetID="42" presetClass="path" presetSubtype="0" accel="50000" decel="50000" fill="hold" nodeType="withEffect">
                                  <p:stCondLst>
                                    <p:cond delay="0"/>
                                  </p:stCondLst>
                                  <p:childTnLst>
                                    <p:animMotion origin="layout" path="M -3.33333E-6 2.22222E-6 L 0.00013 0.03634 " pathEditMode="relative" rAng="0" ptsTypes="AA">
                                      <p:cBhvr>
                                        <p:cTn id="28" dur="2000" fill="hold"/>
                                        <p:tgtEl>
                                          <p:spTgt spid="76"/>
                                        </p:tgtEl>
                                        <p:attrNameLst>
                                          <p:attrName>ppt_x</p:attrName>
                                          <p:attrName>ppt_y</p:attrName>
                                        </p:attrNameLst>
                                      </p:cBhvr>
                                      <p:rCtr x="0" y="1806"/>
                                    </p:animMotion>
                                  </p:childTnLst>
                                </p:cTn>
                              </p:par>
                              <p:par>
                                <p:cTn id="29" presetID="42" presetClass="path" presetSubtype="0" accel="50000" decel="50000" fill="hold" nodeType="withEffect">
                                  <p:stCondLst>
                                    <p:cond delay="0"/>
                                  </p:stCondLst>
                                  <p:childTnLst>
                                    <p:animMotion origin="layout" path="M 2.29167E-6 2.22222E-6 L 0.00039 -0.06111 " pathEditMode="relative" rAng="0" ptsTypes="AA">
                                      <p:cBhvr>
                                        <p:cTn id="30" dur="2000" fill="hold"/>
                                        <p:tgtEl>
                                          <p:spTgt spid="79"/>
                                        </p:tgtEl>
                                        <p:attrNameLst>
                                          <p:attrName>ppt_x</p:attrName>
                                          <p:attrName>ppt_y</p:attrName>
                                        </p:attrNameLst>
                                      </p:cBhvr>
                                      <p:rCtr x="13" y="-3056"/>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2.70833E-6 3.33333E-6 L -2.70833E-6 0.05648 " pathEditMode="relative" rAng="0" ptsTypes="AA">
                                      <p:cBhvr>
                                        <p:cTn id="34" dur="2000" fill="hold"/>
                                        <p:tgtEl>
                                          <p:spTgt spid="80"/>
                                        </p:tgtEl>
                                        <p:attrNameLst>
                                          <p:attrName>ppt_x</p:attrName>
                                          <p:attrName>ppt_y</p:attrName>
                                        </p:attrNameLst>
                                      </p:cBhvr>
                                      <p:rCtr x="0" y="2824"/>
                                    </p:animMotion>
                                  </p:childTnLst>
                                </p:cTn>
                              </p:par>
                              <p:par>
                                <p:cTn id="35" presetID="42" presetClass="path" presetSubtype="0" accel="50000" decel="50000" fill="hold" nodeType="withEffect">
                                  <p:stCondLst>
                                    <p:cond delay="0"/>
                                  </p:stCondLst>
                                  <p:childTnLst>
                                    <p:animMotion origin="layout" path="M -2.91667E-6 1.85185E-6 L -0.00013 -0.06111 " pathEditMode="relative" rAng="0" ptsTypes="AA">
                                      <p:cBhvr>
                                        <p:cTn id="36" dur="2000" fill="hold"/>
                                        <p:tgtEl>
                                          <p:spTgt spid="83"/>
                                        </p:tgtEl>
                                        <p:attrNameLst>
                                          <p:attrName>ppt_x</p:attrName>
                                          <p:attrName>ppt_y</p:attrName>
                                        </p:attrNameLst>
                                      </p:cBhvr>
                                      <p:rCtr x="-13" y="-3056"/>
                                    </p:animMotion>
                                  </p:childTnLst>
                                </p:cTn>
                              </p:par>
                              <p:par>
                                <p:cTn id="37" presetID="42" presetClass="path" presetSubtype="0" accel="50000" decel="50000" fill="hold" nodeType="withEffect">
                                  <p:stCondLst>
                                    <p:cond delay="0"/>
                                  </p:stCondLst>
                                  <p:childTnLst>
                                    <p:animMotion origin="layout" path="M -3.75E-6 1.85185E-6 L -0.00013 -0.06111 " pathEditMode="relative" rAng="0" ptsTypes="AA">
                                      <p:cBhvr>
                                        <p:cTn id="38" dur="2000" fill="hold"/>
                                        <p:tgtEl>
                                          <p:spTgt spid="86"/>
                                        </p:tgtEl>
                                        <p:attrNameLst>
                                          <p:attrName>ppt_x</p:attrName>
                                          <p:attrName>ppt_y</p:attrName>
                                        </p:attrNameLst>
                                      </p:cBhvr>
                                      <p:rCtr x="-13" y="-3056"/>
                                    </p:animMotion>
                                  </p:childTnLst>
                                </p:cTn>
                              </p:par>
                              <p:par>
                                <p:cTn id="39" presetID="42" presetClass="path" presetSubtype="0" accel="50000" decel="50000" fill="hold" nodeType="withEffect">
                                  <p:stCondLst>
                                    <p:cond delay="0"/>
                                  </p:stCondLst>
                                  <p:childTnLst>
                                    <p:animMotion origin="layout" path="M -4.58333E-6 1.85185E-6 L -0.00013 -0.06111 " pathEditMode="relative" rAng="0" ptsTypes="AA">
                                      <p:cBhvr>
                                        <p:cTn id="40" dur="2000" fill="hold"/>
                                        <p:tgtEl>
                                          <p:spTgt spid="89"/>
                                        </p:tgtEl>
                                        <p:attrNameLst>
                                          <p:attrName>ppt_x</p:attrName>
                                          <p:attrName>ppt_y</p:attrName>
                                        </p:attrNameLst>
                                      </p:cBhvr>
                                      <p:rCtr x="-13" y="-3056"/>
                                    </p:animMotion>
                                  </p:childTnLst>
                                </p:cTn>
                              </p:par>
                              <p:par>
                                <p:cTn id="41" presetID="42" presetClass="path" presetSubtype="0" accel="50000" decel="50000" fill="hold" nodeType="withEffect">
                                  <p:stCondLst>
                                    <p:cond delay="0"/>
                                  </p:stCondLst>
                                  <p:childTnLst>
                                    <p:animMotion origin="layout" path="M 3.95833E-6 1.85185E-6 L -0.00013 -0.06111 " pathEditMode="relative" rAng="0" ptsTypes="AA">
                                      <p:cBhvr>
                                        <p:cTn id="42" dur="2000" fill="hold"/>
                                        <p:tgtEl>
                                          <p:spTgt spid="92"/>
                                        </p:tgtEl>
                                        <p:attrNameLst>
                                          <p:attrName>ppt_x</p:attrName>
                                          <p:attrName>ppt_y</p:attrName>
                                        </p:attrNameLst>
                                      </p:cBhvr>
                                      <p:rCtr x="-13" y="-3056"/>
                                    </p:animMotion>
                                  </p:childTnLst>
                                </p:cTn>
                              </p:par>
                              <p:par>
                                <p:cTn id="43" presetID="42" presetClass="path" presetSubtype="0" accel="50000" decel="50000" fill="hold" nodeType="withEffect">
                                  <p:stCondLst>
                                    <p:cond delay="0"/>
                                  </p:stCondLst>
                                  <p:childTnLst>
                                    <p:animMotion origin="layout" path="M 2.08333E-6 4.81481E-6 L 0.00039 -0.06112 " pathEditMode="relative" rAng="0" ptsTypes="AA">
                                      <p:cBhvr>
                                        <p:cTn id="44" dur="2000" fill="hold"/>
                                        <p:tgtEl>
                                          <p:spTgt spid="95"/>
                                        </p:tgtEl>
                                        <p:attrNameLst>
                                          <p:attrName>ppt_x</p:attrName>
                                          <p:attrName>ppt_y</p:attrName>
                                        </p:attrNameLst>
                                      </p:cBhvr>
                                      <p:rCtr x="13" y="-30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9A77-D709-488A-AD1D-C25F19BC2E90}"/>
              </a:ext>
            </a:extLst>
          </p:cNvPr>
          <p:cNvSpPr>
            <a:spLocks noGrp="1"/>
          </p:cNvSpPr>
          <p:nvPr>
            <p:ph type="title"/>
          </p:nvPr>
        </p:nvSpPr>
        <p:spPr/>
        <p:txBody>
          <a:bodyPr/>
          <a:lstStyle/>
          <a:p>
            <a:r>
              <a:rPr lang="en-GB" dirty="0"/>
              <a:t>Assessments for this module</a:t>
            </a:r>
          </a:p>
        </p:txBody>
      </p:sp>
      <p:sp>
        <p:nvSpPr>
          <p:cNvPr id="3" name="Content Placeholder 2">
            <a:extLst>
              <a:ext uri="{FF2B5EF4-FFF2-40B4-BE49-F238E27FC236}">
                <a16:creationId xmlns:a16="http://schemas.microsoft.com/office/drawing/2014/main" id="{31F52E78-993F-4F08-8646-3E5D9CBC287F}"/>
              </a:ext>
            </a:extLst>
          </p:cNvPr>
          <p:cNvSpPr>
            <a:spLocks noGrp="1"/>
          </p:cNvSpPr>
          <p:nvPr>
            <p:ph idx="1"/>
          </p:nvPr>
        </p:nvSpPr>
        <p:spPr>
          <a:xfrm>
            <a:off x="838200" y="1690688"/>
            <a:ext cx="10515600" cy="2556669"/>
          </a:xfrm>
        </p:spPr>
        <p:txBody>
          <a:bodyPr/>
          <a:lstStyle/>
          <a:p>
            <a:pPr marL="0" indent="0">
              <a:buClr>
                <a:srgbClr val="F5333F"/>
              </a:buClr>
              <a:buNone/>
            </a:pPr>
            <a:endParaRPr lang="en-GB" u="sng" dirty="0"/>
          </a:p>
          <a:p>
            <a:pPr lvl="0">
              <a:buClr>
                <a:srgbClr val="F5333F"/>
              </a:buClr>
            </a:pPr>
            <a:r>
              <a:rPr lang="en-GB" u="sng" dirty="0">
                <a:solidFill>
                  <a:prstClr val="black"/>
                </a:solidFill>
                <a:hlinkClick r:id="rId3"/>
              </a:rPr>
              <a:t>SDAP: Safe Analyst Training - The 5 Safes</a:t>
            </a:r>
            <a:endParaRPr lang="en-GB" u="sng" dirty="0">
              <a:solidFill>
                <a:prstClr val="black"/>
              </a:solidFill>
            </a:endParaRPr>
          </a:p>
          <a:p>
            <a:pPr marL="0" lvl="0" indent="0">
              <a:buClr>
                <a:srgbClr val="F5333F"/>
              </a:buClr>
              <a:buNone/>
            </a:pPr>
            <a:endParaRPr lang="en-GB" u="sng" dirty="0">
              <a:solidFill>
                <a:prstClr val="black"/>
              </a:solidFill>
            </a:endParaRPr>
          </a:p>
        </p:txBody>
      </p:sp>
      <p:pic>
        <p:nvPicPr>
          <p:cNvPr id="5" name="Picture 4">
            <a:extLst>
              <a:ext uri="{FF2B5EF4-FFF2-40B4-BE49-F238E27FC236}">
                <a16:creationId xmlns:a16="http://schemas.microsoft.com/office/drawing/2014/main" id="{1AB75816-6EF7-4A9C-A240-ADE8C0AF1CDF}"/>
              </a:ext>
            </a:extLst>
          </p:cNvPr>
          <p:cNvPicPr>
            <a:picLocks noChangeAspect="1"/>
          </p:cNvPicPr>
          <p:nvPr/>
        </p:nvPicPr>
        <p:blipFill>
          <a:blip r:embed="rId4"/>
          <a:stretch>
            <a:fillRect/>
          </a:stretch>
        </p:blipFill>
        <p:spPr>
          <a:xfrm>
            <a:off x="2142564" y="5197958"/>
            <a:ext cx="2590800" cy="1543050"/>
          </a:xfrm>
          <a:prstGeom prst="rect">
            <a:avLst/>
          </a:prstGeom>
        </p:spPr>
      </p:pic>
      <p:pic>
        <p:nvPicPr>
          <p:cNvPr id="6" name="Picture 5">
            <a:extLst>
              <a:ext uri="{FF2B5EF4-FFF2-40B4-BE49-F238E27FC236}">
                <a16:creationId xmlns:a16="http://schemas.microsoft.com/office/drawing/2014/main" id="{4A888F8C-5427-4C00-82C7-16CFF5BBD357}"/>
              </a:ext>
            </a:extLst>
          </p:cNvPr>
          <p:cNvPicPr>
            <a:picLocks noChangeAspect="1"/>
          </p:cNvPicPr>
          <p:nvPr/>
        </p:nvPicPr>
        <p:blipFill>
          <a:blip r:embed="rId5"/>
          <a:stretch>
            <a:fillRect/>
          </a:stretch>
        </p:blipFill>
        <p:spPr>
          <a:xfrm>
            <a:off x="4776885" y="5197959"/>
            <a:ext cx="3035856" cy="1549646"/>
          </a:xfrm>
          <a:prstGeom prst="rect">
            <a:avLst/>
          </a:prstGeom>
        </p:spPr>
      </p:pic>
      <p:pic>
        <p:nvPicPr>
          <p:cNvPr id="7" name="Picture 2" descr="https://lists.office.com/Images/4473892f-71e0-46fc-8dec-273902b51349/16738768-dbf2-4938-b488-aa73988ccd24/TBF8Z9KY6NHDS0939I6EM4FWJT/ef43efc7-870c-4d4f-af6f-ea56a1f7f420">
            <a:extLst>
              <a:ext uri="{FF2B5EF4-FFF2-40B4-BE49-F238E27FC236}">
                <a16:creationId xmlns:a16="http://schemas.microsoft.com/office/drawing/2014/main" id="{A961180D-BF41-42BB-AF7E-C67B64C63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5001" y="5310077"/>
            <a:ext cx="1341526" cy="1318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00C244-A7B6-4614-A876-12ADD48D04BC}"/>
              </a:ext>
            </a:extLst>
          </p:cNvPr>
          <p:cNvSpPr txBox="1"/>
          <p:nvPr/>
        </p:nvSpPr>
        <p:spPr>
          <a:xfrm>
            <a:off x="838200" y="4666346"/>
            <a:ext cx="10847294" cy="369332"/>
          </a:xfrm>
          <a:prstGeom prst="rect">
            <a:avLst/>
          </a:prstGeom>
          <a:noFill/>
        </p:spPr>
        <p:txBody>
          <a:bodyPr wrap="square" rtlCol="0">
            <a:spAutoFit/>
          </a:bodyPr>
          <a:lstStyle/>
          <a:p>
            <a:r>
              <a:rPr lang="en-GB" dirty="0"/>
              <a:t>Created by Cancer Research UK and The Health Foundation for the Safe Data Access Professionals Working Group</a:t>
            </a:r>
          </a:p>
        </p:txBody>
      </p:sp>
    </p:spTree>
    <p:extLst>
      <p:ext uri="{BB962C8B-B14F-4D97-AF65-F5344CB8AC3E}">
        <p14:creationId xmlns:p14="http://schemas.microsoft.com/office/powerpoint/2010/main" val="186502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9918980914654C8915F659291CF6D0" ma:contentTypeVersion="8" ma:contentTypeDescription="Create a new document." ma:contentTypeScope="" ma:versionID="9d31b734f5435c748db42d07de4b15e8">
  <xsd:schema xmlns:xsd="http://www.w3.org/2001/XMLSchema" xmlns:xs="http://www.w3.org/2001/XMLSchema" xmlns:p="http://schemas.microsoft.com/office/2006/metadata/properties" xmlns:ns2="6b99fbbe-008b-4655-b4a1-0eced64c7d8e" targetNamespace="http://schemas.microsoft.com/office/2006/metadata/properties" ma:root="true" ma:fieldsID="b1d3b2033c477db02347804f7b28c6a7" ns2:_="">
    <xsd:import namespace="6b99fbbe-008b-4655-b4a1-0eced64c7d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99fbbe-008b-4655-b4a1-0eced64c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67CD83-073B-47FD-9B67-EE1DF3AB11FD}">
  <ds:schemaRefs>
    <ds:schemaRef ds:uri="http://schemas.microsoft.com/sharepoint/v3/contenttype/forms"/>
  </ds:schemaRefs>
</ds:datastoreItem>
</file>

<file path=customXml/itemProps2.xml><?xml version="1.0" encoding="utf-8"?>
<ds:datastoreItem xmlns:ds="http://schemas.openxmlformats.org/officeDocument/2006/customXml" ds:itemID="{3F04D012-9F6C-4330-ACB7-50AD0A3C599A}">
  <ds:schemaRefs>
    <ds:schemaRef ds:uri="7ef179fa-8040-4e24-abfc-63344607b0fe"/>
    <ds:schemaRef ds:uri="http://schemas.openxmlformats.org/package/2006/metadata/core-properties"/>
    <ds:schemaRef ds:uri="http://purl.org/dc/terms/"/>
    <ds:schemaRef ds:uri="http://schemas.microsoft.com/office/infopath/2007/PartnerControls"/>
    <ds:schemaRef ds:uri="http://purl.org/dc/elements/1.1/"/>
    <ds:schemaRef ds:uri="http://purl.org/dc/dcmitype/"/>
    <ds:schemaRef ds:uri="http://schemas.microsoft.com/office/2006/documentManagement/types"/>
    <ds:schemaRef ds:uri="cf33824a-33ee-4d8b-af19-973eb859d156"/>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C4B3721-47F1-4AE4-9168-1C5ED5FFC6BB}"/>
</file>

<file path=docProps/app.xml><?xml version="1.0" encoding="utf-8"?>
<Properties xmlns="http://schemas.openxmlformats.org/officeDocument/2006/extended-properties" xmlns:vt="http://schemas.openxmlformats.org/officeDocument/2006/docPropsVTypes">
  <TotalTime>257</TotalTime>
  <Words>1092</Words>
  <Application>Microsoft Office PowerPoint</Application>
  <PresentationFormat>Widescreen</PresentationFormat>
  <Paragraphs>95</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5 Safes</vt:lpstr>
      <vt:lpstr>Introduction</vt:lpstr>
      <vt:lpstr>The 5 Safes</vt:lpstr>
      <vt:lpstr>The 5 Safes</vt:lpstr>
      <vt:lpstr>The 5 Safes</vt:lpstr>
      <vt:lpstr>The 5 Safes</vt:lpstr>
      <vt:lpstr>The 5 Safes</vt:lpstr>
      <vt:lpstr>PowerPoint Presentation</vt:lpstr>
      <vt:lpstr>Assessments for this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Security Model – The 5 Safes</dc:title>
  <dc:creator>Simon Parker</dc:creator>
  <cp:lastModifiedBy>Simon Parker</cp:lastModifiedBy>
  <cp:revision>19</cp:revision>
  <dcterms:created xsi:type="dcterms:W3CDTF">2019-08-06T12:28:26Z</dcterms:created>
  <dcterms:modified xsi:type="dcterms:W3CDTF">2019-10-25T10:30:41Z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0x0101006D9918980914654C8915F659291CF6D0</vt:lpwstr>
  </property>
</Properties>
</file>