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9" Type="http://schemas.openxmlformats.org/officeDocument/2006/relationships/presProps" Target="presProps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h-criu/learning-datascience" TargetMode="Externa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demo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are learning independently follow the steps in these slides.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00-01-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2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3-from-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32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 b="1">
                <a:hlinkClick r:id="rId2"/>
              </a:rPr>
              <a:t>https://github.com/uclh-criu/learning-datascience</a:t>
            </a:r>
          </a:p>
        </p:txBody>
      </p:sp>
      <p:pic>
        <p:nvPicPr>
          <p:cNvPr descr="../Images/00-04-git-ur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816100"/>
            <a:ext cx="5981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files.</a:t>
            </a:r>
          </a:p>
        </p:txBody>
      </p:sp>
      <p:pic>
        <p:nvPicPr>
          <p:cNvPr descr="../Images/00-05-clone-prog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991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Intructor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sessions/1-R-taster-script.R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 project from Github into RStudio</a:t>
            </a:r>
          </a:p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help</a:t>
            </a:r>
          </a:p>
        </p:txBody>
      </p:sp>
      <p:pic>
        <p:nvPicPr>
          <p:cNvPr descr="../Images/RStudioSer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 – (also the name of the company that develops it and a lot more)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  <a:p>
            <a:pPr lvl="2"/>
            <a:r>
              <a:rPr/>
              <a:t>Version control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recommend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Source/Text</a:t>
            </a:r>
            <a:r>
              <a:rPr/>
              <a:t> </a:t>
            </a:r>
            <a:r>
              <a:rPr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in top left,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 PANIC : they are common &amp; expected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Warnings</a:t>
            </a:r>
            <a:r>
              <a:rPr/>
              <a:t> give you info that often you can ignore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usually need to be fixed and are usually due to a typo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check the first one - if it doesn’t make sense to you, google it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2021-10-26T12:17:50Z</dcterms:created>
  <dcterms:modified xsi:type="dcterms:W3CDTF">2021-10-26T12:17:50Z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