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257" r:id="rId5"/>
    <p:sldId id="256"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4CC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3" autoAdjust="0"/>
    <p:restoredTop sz="94660"/>
  </p:normalViewPr>
  <p:slideViewPr>
    <p:cSldViewPr snapToGrid="0">
      <p:cViewPr>
        <p:scale>
          <a:sx n="106" d="100"/>
          <a:sy n="106" d="100"/>
        </p:scale>
        <p:origin x="1480" y="64"/>
      </p:cViewPr>
      <p:guideLst>
        <p:guide orient="horz" pos="2448"/>
        <p:guide pos="3168"/>
      </p:guideLst>
    </p:cSldViewPr>
  </p:slideViewPr>
  <p:notesTextViewPr>
    <p:cViewPr>
      <p:scale>
        <a:sx n="1" d="1"/>
        <a:sy n="1" d="1"/>
      </p:scale>
      <p:origin x="0" y="0"/>
    </p:cViewPr>
  </p:notesTextViewPr>
  <p:notesViewPr>
    <p:cSldViewPr snapToGrid="0" showGuides="1">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F96A5-B40C-4591-A94D-05A85DE82A47}" type="datetimeFigureOut">
              <a:rPr lang="en-GB"/>
              <a:t>09/06/2016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55127-CA2D-4BC4-8CFE-F19148CDFE65}" type="slidenum">
              <a:rPr/>
              <a:t>‹#›</a:t>
            </a:fld>
            <a:endParaRPr/>
          </a:p>
        </p:txBody>
      </p:sp>
    </p:spTree>
    <p:extLst>
      <p:ext uri="{BB962C8B-B14F-4D97-AF65-F5344CB8AC3E}">
        <p14:creationId xmlns:p14="http://schemas.microsoft.com/office/powerpoint/2010/main" val="259564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FC828-8F12-4CF0-9AF3-FA4FDDB6EB28}" type="datetimeFigureOut">
              <a:rPr lang="en-GB"/>
              <a:t>09/06/2016</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B6C3F-CB80-4F8D-9D19-17AA7E3C7BEF}" type="slidenum">
              <a:rPr/>
              <a:t>‹#›</a:t>
            </a:fld>
            <a:endParaRPr/>
          </a:p>
        </p:txBody>
      </p:sp>
    </p:spTree>
    <p:extLst>
      <p:ext uri="{BB962C8B-B14F-4D97-AF65-F5344CB8AC3E}">
        <p14:creationId xmlns:p14="http://schemas.microsoft.com/office/powerpoint/2010/main" val="169046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Outside Page">
    <p:spTree>
      <p:nvGrpSpPr>
        <p:cNvPr id="1" name=""/>
        <p:cNvGrpSpPr/>
        <p:nvPr/>
      </p:nvGrpSpPr>
      <p:grpSpPr>
        <a:xfrm>
          <a:off x="0" y="0"/>
          <a:ext cx="0" cy="0"/>
          <a:chOff x="0" y="0"/>
          <a:chExt cx="0" cy="0"/>
        </a:xfrm>
      </p:grpSpPr>
      <p:sp>
        <p:nvSpPr>
          <p:cNvPr id="12" name="Rectangle 11"/>
          <p:cNvSpPr/>
          <p:nvPr/>
        </p:nvSpPr>
        <p:spPr>
          <a:xfrm>
            <a:off x="457200" y="457199"/>
            <a:ext cx="2377440" cy="6583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 Placeholder 9"/>
          <p:cNvSpPr>
            <a:spLocks noGrp="1"/>
          </p:cNvSpPr>
          <p:nvPr>
            <p:ph type="body" sz="quarter" idx="10"/>
          </p:nvPr>
        </p:nvSpPr>
        <p:spPr>
          <a:xfrm>
            <a:off x="777240" y="665530"/>
            <a:ext cx="1737360" cy="1517413"/>
          </a:xfrm>
        </p:spPr>
        <p:txBody>
          <a:bodyPr lIns="0" tIns="0" rIns="0" bIns="0" anchor="b">
            <a:noAutofit/>
          </a:bodyPr>
          <a:lstStyle>
            <a:lvl1pPr marL="0" indent="0">
              <a:lnSpc>
                <a:spcPct val="100000"/>
              </a:lnSpc>
              <a:spcBef>
                <a:spcPts val="0"/>
              </a:spcBef>
              <a:buNone/>
              <a:defRPr sz="18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1" name="Text Placeholder 9"/>
          <p:cNvSpPr>
            <a:spLocks noGrp="1"/>
          </p:cNvSpPr>
          <p:nvPr>
            <p:ph type="body" sz="quarter" idx="11"/>
          </p:nvPr>
        </p:nvSpPr>
        <p:spPr>
          <a:xfrm>
            <a:off x="777240" y="2302840"/>
            <a:ext cx="1737360" cy="4417999"/>
          </a:xfrm>
        </p:spPr>
        <p:txBody>
          <a:bodyPr lIns="0" tIns="0" rIns="0" bIns="0" anchor="t">
            <a:noAutofit/>
          </a:bodyPr>
          <a:lstStyle>
            <a:lvl1pPr marL="0" indent="0">
              <a:lnSpc>
                <a:spcPct val="105000"/>
              </a:lnSpc>
              <a:spcBef>
                <a:spcPts val="800"/>
              </a:spcBef>
              <a:buNone/>
              <a:defRPr sz="1000">
                <a:solidFill>
                  <a:schemeClr val="bg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3" name="Rectangle 12"/>
          <p:cNvSpPr/>
          <p:nvPr/>
        </p:nvSpPr>
        <p:spPr>
          <a:xfrm>
            <a:off x="457200" y="7178040"/>
            <a:ext cx="237744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7124700" y="7086600"/>
            <a:ext cx="246888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ext Placeholder 9"/>
          <p:cNvSpPr>
            <a:spLocks noGrp="1"/>
          </p:cNvSpPr>
          <p:nvPr>
            <p:ph type="body" sz="quarter" idx="12"/>
          </p:nvPr>
        </p:nvSpPr>
        <p:spPr>
          <a:xfrm>
            <a:off x="7124700" y="457200"/>
            <a:ext cx="2468880" cy="1763463"/>
          </a:xfrm>
        </p:spPr>
        <p:txBody>
          <a:bodyPr lIns="0" tIns="0" rIns="0" bIns="0" anchor="b">
            <a:noAutofit/>
          </a:bodyPr>
          <a:lstStyle>
            <a:lvl1pPr marL="0" indent="0">
              <a:lnSpc>
                <a:spcPct val="95000"/>
              </a:lnSpc>
              <a:spcBef>
                <a:spcPts val="0"/>
              </a:spcBef>
              <a:buNone/>
              <a:defRPr sz="3000" b="1">
                <a:solidFill>
                  <a:schemeClr val="tx1">
                    <a:lumMod val="65000"/>
                    <a:lumOff val="35000"/>
                  </a:schemeClr>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2" name="Picture Placeholder 21"/>
          <p:cNvSpPr>
            <a:spLocks noGrp="1"/>
          </p:cNvSpPr>
          <p:nvPr>
            <p:ph type="pic" sz="quarter" idx="13"/>
          </p:nvPr>
        </p:nvSpPr>
        <p:spPr>
          <a:xfrm>
            <a:off x="7124700" y="2740819"/>
            <a:ext cx="2468563" cy="4208621"/>
          </a:xfrm>
        </p:spPr>
        <p:txBody>
          <a:bodyPr>
            <a:normAutofit/>
          </a:bodyPr>
          <a:lstStyle>
            <a:lvl1pPr marL="0" indent="0">
              <a:buNone/>
              <a:defRPr sz="1600">
                <a:solidFill>
                  <a:schemeClr val="tx1">
                    <a:lumMod val="65000"/>
                    <a:lumOff val="35000"/>
                  </a:schemeClr>
                </a:solidFill>
              </a:defRPr>
            </a:lvl1pPr>
          </a:lstStyle>
          <a:p>
            <a:r>
              <a:rPr lang="en-US" smtClean="0"/>
              <a:t>Drag picture to placeholder or click icon to add</a:t>
            </a:r>
            <a:endParaRPr/>
          </a:p>
        </p:txBody>
      </p:sp>
      <p:sp>
        <p:nvSpPr>
          <p:cNvPr id="24" name="Text Placeholder 9"/>
          <p:cNvSpPr>
            <a:spLocks noGrp="1"/>
          </p:cNvSpPr>
          <p:nvPr>
            <p:ph type="body" sz="quarter" idx="14"/>
          </p:nvPr>
        </p:nvSpPr>
        <p:spPr>
          <a:xfrm>
            <a:off x="7124700" y="2266383"/>
            <a:ext cx="2468880" cy="346007"/>
          </a:xfrm>
        </p:spPr>
        <p:txBody>
          <a:bodyPr lIns="0" tIns="0" rIns="0" bIns="0" anchor="t">
            <a:noAutofit/>
          </a:bodyPr>
          <a:lstStyle>
            <a:lvl1pPr marL="0" indent="0">
              <a:lnSpc>
                <a:spcPct val="114000"/>
              </a:lnSpc>
              <a:spcBef>
                <a:spcPts val="0"/>
              </a:spcBef>
              <a:buNone/>
              <a:defRPr sz="800" b="0">
                <a:solidFill>
                  <a:schemeClr val="accent1"/>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6" name="Text Placeholder 9"/>
          <p:cNvSpPr>
            <a:spLocks noGrp="1"/>
          </p:cNvSpPr>
          <p:nvPr>
            <p:ph type="body" sz="quarter" idx="15" hasCustomPrompt="1"/>
          </p:nvPr>
        </p:nvSpPr>
        <p:spPr>
          <a:xfrm rot="16200000">
            <a:off x="2686739" y="6222588"/>
            <a:ext cx="2011680" cy="171161"/>
          </a:xfrm>
        </p:spPr>
        <p:txBody>
          <a:bodyPr lIns="0" tIns="0" rIns="0" bIns="0" anchor="t">
            <a:noAutofit/>
          </a:bodyPr>
          <a:lstStyle>
            <a:lvl1pPr marL="0" indent="0">
              <a:lnSpc>
                <a:spcPct val="100000"/>
              </a:lnSpc>
              <a:spcBef>
                <a:spcPts val="0"/>
              </a:spcBef>
              <a:buNone/>
              <a:defRPr sz="900" b="1">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[Company Name]</a:t>
            </a:r>
          </a:p>
        </p:txBody>
      </p:sp>
      <p:sp>
        <p:nvSpPr>
          <p:cNvPr id="27" name="Text Placeholder 9"/>
          <p:cNvSpPr>
            <a:spLocks noGrp="1"/>
          </p:cNvSpPr>
          <p:nvPr>
            <p:ph type="body" sz="quarter" idx="16" hasCustomPrompt="1"/>
          </p:nvPr>
        </p:nvSpPr>
        <p:spPr>
          <a:xfrm rot="16200000">
            <a:off x="2859179" y="6222588"/>
            <a:ext cx="2011680" cy="171161"/>
          </a:xfrm>
        </p:spPr>
        <p:txBody>
          <a:bodyPr lIns="0" tIns="0" rIns="0" bIns="0" anchor="t">
            <a:noAutofit/>
          </a:bodyPr>
          <a:lstStyle>
            <a:lvl1pPr marL="0" indent="0">
              <a:lnSpc>
                <a:spcPct val="100000"/>
              </a:lnSpc>
              <a:spcBef>
                <a:spcPts val="0"/>
              </a:spcBef>
              <a:buNone/>
              <a:defRPr sz="900" b="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[Street Address]</a:t>
            </a:r>
          </a:p>
        </p:txBody>
      </p:sp>
      <p:sp>
        <p:nvSpPr>
          <p:cNvPr id="28" name="Text Placeholder 9"/>
          <p:cNvSpPr>
            <a:spLocks noGrp="1"/>
          </p:cNvSpPr>
          <p:nvPr>
            <p:ph type="body" sz="quarter" idx="17" hasCustomPrompt="1"/>
          </p:nvPr>
        </p:nvSpPr>
        <p:spPr>
          <a:xfrm rot="16200000">
            <a:off x="3031619" y="6222588"/>
            <a:ext cx="2011680" cy="171161"/>
          </a:xfrm>
        </p:spPr>
        <p:txBody>
          <a:bodyPr lIns="0" tIns="0" rIns="0" bIns="0" anchor="t">
            <a:noAutofit/>
          </a:bodyPr>
          <a:lstStyle>
            <a:lvl1pPr marL="0" indent="0">
              <a:lnSpc>
                <a:spcPct val="100000"/>
              </a:lnSpc>
              <a:spcBef>
                <a:spcPts val="0"/>
              </a:spcBef>
              <a:buNone/>
              <a:defRPr sz="900" b="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[City, ST  ZIP Code]</a:t>
            </a:r>
          </a:p>
        </p:txBody>
      </p:sp>
      <p:sp>
        <p:nvSpPr>
          <p:cNvPr id="29" name="Text Placeholder 9"/>
          <p:cNvSpPr>
            <a:spLocks noGrp="1"/>
          </p:cNvSpPr>
          <p:nvPr>
            <p:ph type="body" sz="quarter" idx="18" hasCustomPrompt="1"/>
          </p:nvPr>
        </p:nvSpPr>
        <p:spPr>
          <a:xfrm rot="16200000">
            <a:off x="3628146" y="2873971"/>
            <a:ext cx="2577959" cy="793647"/>
          </a:xfrm>
        </p:spPr>
        <p:txBody>
          <a:bodyPr lIns="0" tIns="0" rIns="0" bIns="0" anchor="t">
            <a:noAutofit/>
          </a:bodyPr>
          <a:lstStyle>
            <a:lvl1pPr marL="0" indent="0">
              <a:lnSpc>
                <a:spcPct val="120000"/>
              </a:lnSpc>
              <a:spcBef>
                <a:spcPts val="0"/>
              </a:spcBef>
              <a:buNone/>
              <a:defRPr sz="900" b="0" baseline="0">
                <a:solidFill>
                  <a:schemeClr val="tx1">
                    <a:lumMod val="65000"/>
                    <a:lumOff val="35000"/>
                  </a:schemeClr>
                </a:solidFill>
                <a:latin typeface="+mn-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[Recipient Name]</a:t>
            </a:r>
            <a:br>
              <a:rPr/>
            </a:br>
            <a:r>
              <a:rPr/>
              <a:t>[Address]</a:t>
            </a:r>
            <a:br>
              <a:rPr/>
            </a:br>
            <a:r>
              <a:rPr/>
              <a:t>[City, ST  ZIP Code]</a:t>
            </a:r>
          </a:p>
        </p:txBody>
      </p:sp>
      <p:sp>
        <p:nvSpPr>
          <p:cNvPr id="32" name="Rectangle 31"/>
          <p:cNvSpPr/>
          <p:nvPr/>
        </p:nvSpPr>
        <p:spPr>
          <a:xfrm rot="16200000">
            <a:off x="3291840" y="457200"/>
            <a:ext cx="685800" cy="685800"/>
          </a:xfrm>
          <a:prstGeom prst="rect">
            <a:avLst/>
          </a:prstGeom>
          <a:noFill/>
          <a:ln w="6350">
            <a:solidFill>
              <a:schemeClr val="bg1">
                <a:lumMod val="8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5000"/>
              </a:lnSpc>
            </a:pPr>
            <a:r>
              <a:rPr sz="800">
                <a:solidFill>
                  <a:schemeClr val="bg1">
                    <a:lumMod val="85000"/>
                  </a:schemeClr>
                </a:solidFill>
              </a:rPr>
              <a:t>PLACE</a:t>
            </a:r>
            <a:br>
              <a:rPr sz="800">
                <a:solidFill>
                  <a:schemeClr val="bg1">
                    <a:lumMod val="85000"/>
                  </a:schemeClr>
                </a:solidFill>
              </a:rPr>
            </a:br>
            <a:r>
              <a:rPr sz="800">
                <a:solidFill>
                  <a:schemeClr val="bg1">
                    <a:lumMod val="85000"/>
                  </a:schemeClr>
                </a:solidFill>
              </a:rPr>
              <a:t>STAMP</a:t>
            </a:r>
            <a:br>
              <a:rPr sz="800">
                <a:solidFill>
                  <a:schemeClr val="bg1">
                    <a:lumMod val="85000"/>
                  </a:schemeClr>
                </a:solidFill>
              </a:rPr>
            </a:br>
            <a:r>
              <a:rPr sz="800">
                <a:solidFill>
                  <a:schemeClr val="bg1">
                    <a:lumMod val="85000"/>
                  </a:schemeClr>
                </a:solidFill>
              </a:rPr>
              <a:t>HERE </a:t>
            </a:r>
          </a:p>
        </p:txBody>
      </p:sp>
      <p:sp>
        <p:nvSpPr>
          <p:cNvPr id="33" name="Instructional Text"/>
          <p:cNvSpPr/>
          <p:nvPr/>
        </p:nvSpPr>
        <p:spPr>
          <a:xfrm>
            <a:off x="10287000" y="0"/>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sz="1100" b="1" i="1" baseline="0">
                <a:latin typeface="Arial" pitchFamily="34" charset="0"/>
                <a:cs typeface="Arial" pitchFamily="34" charset="0"/>
              </a:rPr>
              <a:t>Note: </a:t>
            </a:r>
          </a:p>
          <a:p>
            <a:pPr>
              <a:spcBef>
                <a:spcPts val="1200"/>
              </a:spcBef>
            </a:pPr>
            <a:r>
              <a:rPr sz="1100" b="1" i="1" baseline="0">
                <a:latin typeface="Arial" pitchFamily="34" charset="0"/>
                <a:cs typeface="Arial" pitchFamily="34" charset="0"/>
              </a:rPr>
              <a:t>This brochure </a:t>
            </a:r>
            <a:r>
              <a:rPr sz="1100" b="1" i="1">
                <a:latin typeface="Arial" pitchFamily="34" charset="0"/>
                <a:cs typeface="Arial" pitchFamily="34" charset="0"/>
              </a:rPr>
              <a:t>is designed to be printed. </a:t>
            </a:r>
            <a:r>
              <a:rPr sz="1100" b="1" i="1" baseline="0">
                <a:latin typeface="Arial" pitchFamily="34" charset="0"/>
                <a:cs typeface="Arial" pitchFamily="34" charset="0"/>
              </a:rPr>
              <a:t>You should test print on regular paper to ensure proper positioning before printing on</a:t>
            </a:r>
            <a:r>
              <a:rPr sz="1100" b="1" i="1">
                <a:latin typeface="Arial" pitchFamily="34" charset="0"/>
                <a:cs typeface="Arial" pitchFamily="34" charset="0"/>
              </a:rPr>
              <a:t> card stock.</a:t>
            </a:r>
          </a:p>
          <a:p>
            <a:pPr>
              <a:spcBef>
                <a:spcPts val="1200"/>
              </a:spcBef>
            </a:pPr>
            <a:r>
              <a:rPr sz="1100" b="1" i="1" baseline="0">
                <a:latin typeface="Arial" pitchFamily="34" charset="0"/>
                <a:cs typeface="Arial" pitchFamily="34" charset="0"/>
              </a:rPr>
              <a:t>You may need to uncheck Scale to Fit Paper in the Print dialog (in the Full Page Slides dropdown).</a:t>
            </a:r>
          </a:p>
          <a:p>
            <a:pPr>
              <a:spcBef>
                <a:spcPts val="1200"/>
              </a:spcBef>
            </a:pPr>
            <a:r>
              <a:rPr sz="1100" b="1" i="1">
                <a:latin typeface="Arial" pitchFamily="34" charset="0"/>
                <a:cs typeface="Arial" pitchFamily="34" charset="0"/>
              </a:rPr>
              <a:t>Check your printer instructions to print double-sided pages.</a:t>
            </a:r>
            <a:endParaRPr sz="1100" b="1" i="1" baseline="0">
              <a:latin typeface="Arial" pitchFamily="34" charset="0"/>
              <a:cs typeface="Arial" pitchFamily="34" charset="0"/>
            </a:endParaRPr>
          </a:p>
          <a:p>
            <a:pPr>
              <a:spcBef>
                <a:spcPts val="1200"/>
              </a:spcBef>
            </a:pPr>
            <a:r>
              <a:rPr sz="1100" b="1" i="1" baseline="0">
                <a:latin typeface="Arial" pitchFamily="34" charset="0"/>
                <a:cs typeface="Arial" pitchFamily="34" charset="0"/>
              </a:rPr>
              <a:t>To change images on this slide, select a picture and delete it. Then click the Pictures icon in the placeholder to insert your own image.</a:t>
            </a:r>
            <a:endParaRPr sz="1100" b="1" i="1">
              <a:latin typeface="Arial" pitchFamily="34" charset="0"/>
              <a:cs typeface="Arial" pitchFamily="34" charset="0"/>
            </a:endParaRPr>
          </a:p>
        </p:txBody>
      </p:sp>
    </p:spTree>
    <p:extLst>
      <p:ext uri="{BB962C8B-B14F-4D97-AF65-F5344CB8AC3E}">
        <p14:creationId xmlns:p14="http://schemas.microsoft.com/office/powerpoint/2010/main" val="658768243"/>
      </p:ext>
    </p:extLst>
  </p:cSld>
  <p:clrMapOvr>
    <a:masterClrMapping/>
  </p:clrMapOvr>
  <p:extLst mod="1">
    <p:ext uri="{DCECCB84-F9BA-43D5-87BE-67443E8EF086}">
      <p15:sldGuideLst xmlns:p15="http://schemas.microsoft.com/office/powerpoint/2012/main">
        <p15:guide id="1" orient="horz" pos="4608">
          <p15:clr>
            <a:srgbClr val="FBAE40"/>
          </p15:clr>
        </p15:guide>
        <p15:guide id="2" orient="horz" pos="288">
          <p15:clr>
            <a:srgbClr val="FBAE40"/>
          </p15:clr>
        </p15:guide>
        <p15:guide id="3" pos="288">
          <p15:clr>
            <a:srgbClr val="FBAE40"/>
          </p15:clr>
        </p15:guide>
        <p15:guide id="4" pos="6048">
          <p15:clr>
            <a:srgbClr val="FBAE40"/>
          </p15:clr>
        </p15:guide>
        <p15:guide id="5" pos="2064">
          <p15:clr>
            <a:srgbClr val="A4A3A4"/>
          </p15:clr>
        </p15:guide>
        <p15:guide id="6" pos="420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side Pag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198" y="3314607"/>
            <a:ext cx="2834641"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11" name="Text Placeholder 9"/>
          <p:cNvSpPr>
            <a:spLocks noGrp="1"/>
          </p:cNvSpPr>
          <p:nvPr>
            <p:ph type="body" sz="quarter" idx="11"/>
          </p:nvPr>
        </p:nvSpPr>
        <p:spPr>
          <a:xfrm>
            <a:off x="457199" y="3624067"/>
            <a:ext cx="2834640" cy="85572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13" name="Rectangle 12"/>
          <p:cNvSpPr/>
          <p:nvPr/>
        </p:nvSpPr>
        <p:spPr>
          <a:xfrm>
            <a:off x="457200" y="7178040"/>
            <a:ext cx="9144000"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Picture Placeholder 21"/>
          <p:cNvSpPr>
            <a:spLocks noGrp="1"/>
          </p:cNvSpPr>
          <p:nvPr>
            <p:ph type="pic" sz="quarter" idx="19"/>
          </p:nvPr>
        </p:nvSpPr>
        <p:spPr>
          <a:xfrm>
            <a:off x="457199" y="457200"/>
            <a:ext cx="3200400" cy="2606040"/>
          </a:xfrm>
        </p:spPr>
        <p:txBody>
          <a:bodyPr>
            <a:normAutofit/>
          </a:bodyPr>
          <a:lstStyle>
            <a:lvl1pPr marL="0" indent="0">
              <a:buNone/>
              <a:defRPr sz="1600">
                <a:solidFill>
                  <a:schemeClr val="tx1">
                    <a:lumMod val="65000"/>
                    <a:lumOff val="35000"/>
                  </a:schemeClr>
                </a:solidFill>
              </a:defRPr>
            </a:lvl1pPr>
          </a:lstStyle>
          <a:p>
            <a:r>
              <a:rPr lang="en-US" smtClean="0"/>
              <a:t>Drag picture to placeholder or click icon to add</a:t>
            </a:r>
            <a:endParaRPr/>
          </a:p>
        </p:txBody>
      </p:sp>
      <p:sp>
        <p:nvSpPr>
          <p:cNvPr id="21" name="Text Placeholder 9"/>
          <p:cNvSpPr>
            <a:spLocks noGrp="1"/>
          </p:cNvSpPr>
          <p:nvPr>
            <p:ph type="body" sz="quarter" idx="20"/>
          </p:nvPr>
        </p:nvSpPr>
        <p:spPr>
          <a:xfrm>
            <a:off x="457199" y="4549821"/>
            <a:ext cx="2834640"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3" name="Text Placeholder 9"/>
          <p:cNvSpPr>
            <a:spLocks noGrp="1"/>
          </p:cNvSpPr>
          <p:nvPr>
            <p:ph type="body" sz="quarter" idx="21"/>
          </p:nvPr>
        </p:nvSpPr>
        <p:spPr>
          <a:xfrm>
            <a:off x="457199" y="4722992"/>
            <a:ext cx="2834640" cy="214391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25" name="Rectangle 24"/>
          <p:cNvSpPr/>
          <p:nvPr/>
        </p:nvSpPr>
        <p:spPr>
          <a:xfrm>
            <a:off x="3657598" y="457199"/>
            <a:ext cx="2834643" cy="2606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Text Placeholder 9"/>
          <p:cNvSpPr>
            <a:spLocks noGrp="1"/>
          </p:cNvSpPr>
          <p:nvPr>
            <p:ph type="body" sz="quarter" idx="22"/>
          </p:nvPr>
        </p:nvSpPr>
        <p:spPr>
          <a:xfrm>
            <a:off x="3977637" y="777239"/>
            <a:ext cx="2194564" cy="1963580"/>
          </a:xfrm>
        </p:spPr>
        <p:txBody>
          <a:bodyPr lIns="0" tIns="0" rIns="0" bIns="0" anchor="ctr">
            <a:noAutofit/>
          </a:bodyPr>
          <a:lstStyle>
            <a:lvl1pPr marL="0" indent="0">
              <a:lnSpc>
                <a:spcPct val="114000"/>
              </a:lnSpc>
              <a:spcBef>
                <a:spcPts val="900"/>
              </a:spcBef>
              <a:buNone/>
              <a:defRPr sz="1100">
                <a:solidFill>
                  <a:schemeClr val="bg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5" name="Text Placeholder 9"/>
          <p:cNvSpPr>
            <a:spLocks noGrp="1"/>
          </p:cNvSpPr>
          <p:nvPr>
            <p:ph type="body" sz="quarter" idx="23"/>
          </p:nvPr>
        </p:nvSpPr>
        <p:spPr>
          <a:xfrm>
            <a:off x="3665820" y="3624068"/>
            <a:ext cx="2834640" cy="1425238"/>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6" name="Text Placeholder 9"/>
          <p:cNvSpPr>
            <a:spLocks noGrp="1"/>
          </p:cNvSpPr>
          <p:nvPr>
            <p:ph type="body" sz="quarter" idx="24"/>
          </p:nvPr>
        </p:nvSpPr>
        <p:spPr>
          <a:xfrm>
            <a:off x="3665820" y="5433870"/>
            <a:ext cx="2834640" cy="1433040"/>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7" name="Text Placeholder 9"/>
          <p:cNvSpPr>
            <a:spLocks noGrp="1"/>
          </p:cNvSpPr>
          <p:nvPr>
            <p:ph type="body" sz="quarter" idx="25" hasCustomPrompt="1"/>
          </p:nvPr>
        </p:nvSpPr>
        <p:spPr>
          <a:xfrm>
            <a:off x="3665820" y="5122740"/>
            <a:ext cx="2834641"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38" name="Text Placeholder 9"/>
          <p:cNvSpPr>
            <a:spLocks noGrp="1"/>
          </p:cNvSpPr>
          <p:nvPr>
            <p:ph type="body" sz="quarter" idx="26"/>
          </p:nvPr>
        </p:nvSpPr>
        <p:spPr>
          <a:xfrm>
            <a:off x="7028349" y="548640"/>
            <a:ext cx="2572851"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39" name="Text Placeholder 9"/>
          <p:cNvSpPr>
            <a:spLocks noGrp="1"/>
          </p:cNvSpPr>
          <p:nvPr>
            <p:ph type="body" sz="quarter" idx="27"/>
          </p:nvPr>
        </p:nvSpPr>
        <p:spPr>
          <a:xfrm>
            <a:off x="7028349" y="728054"/>
            <a:ext cx="2572851" cy="110735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0" name="Text Placeholder 9"/>
          <p:cNvSpPr>
            <a:spLocks noGrp="1"/>
          </p:cNvSpPr>
          <p:nvPr>
            <p:ph type="body" sz="quarter" idx="28"/>
          </p:nvPr>
        </p:nvSpPr>
        <p:spPr>
          <a:xfrm>
            <a:off x="7028349" y="2056588"/>
            <a:ext cx="2572851" cy="145811"/>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1" name="Text Placeholder 9"/>
          <p:cNvSpPr>
            <a:spLocks noGrp="1"/>
          </p:cNvSpPr>
          <p:nvPr>
            <p:ph type="body" sz="quarter" idx="29"/>
          </p:nvPr>
        </p:nvSpPr>
        <p:spPr>
          <a:xfrm>
            <a:off x="7028349" y="2236002"/>
            <a:ext cx="2572851" cy="277527"/>
          </a:xfrm>
        </p:spPr>
        <p:txBody>
          <a:bodyPr lIns="0" tIns="0" rIns="0" bIns="0" anchor="t">
            <a:noAutofit/>
          </a:bodyPr>
          <a:lstStyle>
            <a:lvl1pPr marL="0" indent="0">
              <a:lnSpc>
                <a:spcPct val="114000"/>
              </a:lnSpc>
              <a:spcBef>
                <a:spcPts val="800"/>
              </a:spcBef>
              <a:buNone/>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2" name="Text Placeholder 9"/>
          <p:cNvSpPr>
            <a:spLocks noGrp="1"/>
          </p:cNvSpPr>
          <p:nvPr>
            <p:ph type="body" sz="quarter" idx="30" hasCustomPrompt="1"/>
          </p:nvPr>
        </p:nvSpPr>
        <p:spPr>
          <a:xfrm>
            <a:off x="7028349" y="3470172"/>
            <a:ext cx="2572852" cy="237696"/>
          </a:xfrm>
        </p:spPr>
        <p:txBody>
          <a:bodyPr lIns="0" tIns="0" rIns="0" bIns="0" anchor="t">
            <a:noAutofit/>
          </a:bodyPr>
          <a:lstStyle>
            <a:lvl1pPr marL="0" indent="0">
              <a:lnSpc>
                <a:spcPct val="100000"/>
              </a:lnSpc>
              <a:spcBef>
                <a:spcPts val="0"/>
              </a:spcBef>
              <a:buNone/>
              <a:defRPr sz="1500">
                <a:solidFill>
                  <a:schemeClr val="accent1"/>
                </a:solidFill>
                <a:latin typeface="+mj-lt"/>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Click to edit text</a:t>
            </a:r>
          </a:p>
        </p:txBody>
      </p:sp>
      <p:sp>
        <p:nvSpPr>
          <p:cNvPr id="43" name="Text Placeholder 9"/>
          <p:cNvSpPr>
            <a:spLocks noGrp="1"/>
          </p:cNvSpPr>
          <p:nvPr>
            <p:ph type="body" sz="quarter" idx="31"/>
          </p:nvPr>
        </p:nvSpPr>
        <p:spPr>
          <a:xfrm>
            <a:off x="7028349" y="2613794"/>
            <a:ext cx="2572851" cy="813816"/>
          </a:xfrm>
        </p:spPr>
        <p:txBody>
          <a:bodyPr lIns="0" tIns="0" rIns="0" bIns="0" anchor="t">
            <a:noAutofit/>
          </a:bodyPr>
          <a:lstStyle>
            <a:lvl1pPr marL="137160" indent="-137160">
              <a:lnSpc>
                <a:spcPct val="114000"/>
              </a:lnSpc>
              <a:spcBef>
                <a:spcPts val="600"/>
              </a:spcBef>
              <a:buClr>
                <a:schemeClr val="accent1"/>
              </a:buClr>
              <a:buSzPct val="130000"/>
              <a:buFont typeface="Arial" panose="020B0604020202020204" pitchFamily="34" charset="0"/>
              <a:buChar char="•"/>
              <a:defRPr sz="80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lang="en-US" smtClean="0"/>
              <a:t>Click to edit Master text styles</a:t>
            </a:r>
          </a:p>
        </p:txBody>
      </p:sp>
      <p:sp>
        <p:nvSpPr>
          <p:cNvPr id="44" name="Instructional Text"/>
          <p:cNvSpPr/>
          <p:nvPr/>
        </p:nvSpPr>
        <p:spPr>
          <a:xfrm>
            <a:off x="10287000" y="0"/>
            <a:ext cx="1676400" cy="7767851"/>
          </a:xfrm>
          <a:prstGeom prst="roundRect">
            <a:avLst>
              <a:gd name="adj" fmla="val 67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200"/>
              </a:spcBef>
            </a:pPr>
            <a:r>
              <a:rPr sz="1100" b="1" i="1" baseline="0">
                <a:latin typeface="Arial" pitchFamily="34" charset="0"/>
                <a:cs typeface="Arial" pitchFamily="34" charset="0"/>
              </a:rPr>
              <a:t>Note: </a:t>
            </a:r>
          </a:p>
          <a:p>
            <a:pPr>
              <a:spcBef>
                <a:spcPts val="1200"/>
              </a:spcBef>
            </a:pPr>
            <a:r>
              <a:rPr sz="1100" b="1" i="1" baseline="0">
                <a:latin typeface="Arial" pitchFamily="34" charset="0"/>
                <a:cs typeface="Arial" pitchFamily="34" charset="0"/>
              </a:rPr>
              <a:t>This brochure </a:t>
            </a:r>
            <a:r>
              <a:rPr sz="1100" b="1" i="1">
                <a:latin typeface="Arial" pitchFamily="34" charset="0"/>
                <a:cs typeface="Arial" pitchFamily="34" charset="0"/>
              </a:rPr>
              <a:t>is designed to be printed. </a:t>
            </a:r>
            <a:r>
              <a:rPr sz="1100" b="1" i="1" baseline="0">
                <a:latin typeface="Arial" pitchFamily="34" charset="0"/>
                <a:cs typeface="Arial" pitchFamily="34" charset="0"/>
              </a:rPr>
              <a:t>You should test print on regular paper to ensure proper positioning before printing on</a:t>
            </a:r>
            <a:r>
              <a:rPr sz="1100" b="1" i="1">
                <a:latin typeface="Arial" pitchFamily="34" charset="0"/>
                <a:cs typeface="Arial" pitchFamily="34" charset="0"/>
              </a:rPr>
              <a:t> card stock.</a:t>
            </a:r>
          </a:p>
          <a:p>
            <a:pPr>
              <a:spcBef>
                <a:spcPts val="1200"/>
              </a:spcBef>
            </a:pPr>
            <a:r>
              <a:rPr sz="1100" b="1" i="1" baseline="0">
                <a:latin typeface="Arial" pitchFamily="34" charset="0"/>
                <a:cs typeface="Arial" pitchFamily="34" charset="0"/>
              </a:rPr>
              <a:t>You may need to uncheck Scale to Fit Paper in the Print dialog (in the Full Page Slides dropdown).</a:t>
            </a:r>
          </a:p>
          <a:p>
            <a:pPr>
              <a:spcBef>
                <a:spcPts val="1200"/>
              </a:spcBef>
            </a:pPr>
            <a:r>
              <a:rPr sz="1100" b="1" i="1">
                <a:latin typeface="Arial" pitchFamily="34" charset="0"/>
                <a:cs typeface="Arial" pitchFamily="34" charset="0"/>
              </a:rPr>
              <a:t>Check your printer instructions to print double-sided pages.</a:t>
            </a:r>
            <a:endParaRPr sz="1100" b="1" i="1" baseline="0">
              <a:latin typeface="Arial" pitchFamily="34" charset="0"/>
              <a:cs typeface="Arial" pitchFamily="34" charset="0"/>
            </a:endParaRPr>
          </a:p>
          <a:p>
            <a:pPr>
              <a:spcBef>
                <a:spcPts val="1200"/>
              </a:spcBef>
            </a:pPr>
            <a:r>
              <a:rPr sz="1100" b="1" i="1" baseline="0">
                <a:latin typeface="Arial" pitchFamily="34" charset="0"/>
                <a:cs typeface="Arial" pitchFamily="34" charset="0"/>
              </a:rPr>
              <a:t>To change images on this slide, select a picture and delete it. Then click the Pictures icon in the placeholder to insert your own image.</a:t>
            </a:r>
            <a:endParaRPr sz="1100" b="1" i="1">
              <a:latin typeface="Arial" pitchFamily="34" charset="0"/>
              <a:cs typeface="Arial" pitchFamily="34" charset="0"/>
            </a:endParaRPr>
          </a:p>
        </p:txBody>
      </p:sp>
      <p:sp>
        <p:nvSpPr>
          <p:cNvPr id="45" name="Text Placeholder 9"/>
          <p:cNvSpPr>
            <a:spLocks noGrp="1"/>
          </p:cNvSpPr>
          <p:nvPr>
            <p:ph type="body" sz="quarter" idx="32" hasCustomPrompt="1"/>
          </p:nvPr>
        </p:nvSpPr>
        <p:spPr>
          <a:xfrm>
            <a:off x="7028349" y="3763880"/>
            <a:ext cx="2572851" cy="137160"/>
          </a:xfrm>
        </p:spPr>
        <p:txBody>
          <a:bodyPr lIns="0" tIns="0" rIns="0" bIns="0" anchor="t">
            <a:noAutofit/>
          </a:bodyPr>
          <a:lstStyle>
            <a:lvl1pPr marL="0" indent="0">
              <a:lnSpc>
                <a:spcPct val="114000"/>
              </a:lnSpc>
              <a:spcBef>
                <a:spcPts val="800"/>
              </a:spcBef>
              <a:buNone/>
              <a:defRPr sz="800" b="1">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[Company Name]</a:t>
            </a:r>
          </a:p>
        </p:txBody>
      </p:sp>
      <p:sp>
        <p:nvSpPr>
          <p:cNvPr id="46" name="Text Placeholder 9"/>
          <p:cNvSpPr>
            <a:spLocks noGrp="1"/>
          </p:cNvSpPr>
          <p:nvPr>
            <p:ph type="body" sz="quarter" idx="33" hasCustomPrompt="1"/>
          </p:nvPr>
        </p:nvSpPr>
        <p:spPr>
          <a:xfrm>
            <a:off x="7028349" y="3908567"/>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[Street Address]</a:t>
            </a:r>
          </a:p>
        </p:txBody>
      </p:sp>
      <p:sp>
        <p:nvSpPr>
          <p:cNvPr id="47" name="Text Placeholder 9"/>
          <p:cNvSpPr>
            <a:spLocks noGrp="1"/>
          </p:cNvSpPr>
          <p:nvPr>
            <p:ph type="body" sz="quarter" idx="34" hasCustomPrompt="1"/>
          </p:nvPr>
        </p:nvSpPr>
        <p:spPr>
          <a:xfrm>
            <a:off x="7028349" y="4053254"/>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[City, ST  ZIP Code]</a:t>
            </a:r>
          </a:p>
        </p:txBody>
      </p:sp>
      <p:sp>
        <p:nvSpPr>
          <p:cNvPr id="48" name="Text Placeholder 9"/>
          <p:cNvSpPr>
            <a:spLocks noGrp="1"/>
          </p:cNvSpPr>
          <p:nvPr>
            <p:ph type="body" sz="quarter" idx="35" hasCustomPrompt="1"/>
          </p:nvPr>
        </p:nvSpPr>
        <p:spPr>
          <a:xfrm>
            <a:off x="7028349" y="4197941"/>
            <a:ext cx="2572851" cy="137160"/>
          </a:xfrm>
        </p:spPr>
        <p:txBody>
          <a:bodyPr lIns="0" tIns="0" rIns="0" bIns="0" anchor="t">
            <a:noAutofit/>
          </a:bodyPr>
          <a:lstStyle>
            <a:lvl1pPr marL="0" indent="0">
              <a:lnSpc>
                <a:spcPct val="114000"/>
              </a:lnSpc>
              <a:spcBef>
                <a:spcPts val="800"/>
              </a:spcBef>
              <a:buNone/>
              <a:defRPr sz="800" b="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[Telephone]</a:t>
            </a:r>
          </a:p>
        </p:txBody>
      </p:sp>
      <p:sp>
        <p:nvSpPr>
          <p:cNvPr id="49" name="Text Placeholder 9"/>
          <p:cNvSpPr>
            <a:spLocks noGrp="1"/>
          </p:cNvSpPr>
          <p:nvPr>
            <p:ph type="body" sz="quarter" idx="36" hasCustomPrompt="1"/>
          </p:nvPr>
        </p:nvSpPr>
        <p:spPr>
          <a:xfrm>
            <a:off x="7028349" y="4342627"/>
            <a:ext cx="2572851" cy="137160"/>
          </a:xfrm>
        </p:spPr>
        <p:txBody>
          <a:bodyPr lIns="0" tIns="0" rIns="0" bIns="0" anchor="t">
            <a:noAutofit/>
          </a:bodyPr>
          <a:lstStyle>
            <a:lvl1pPr marL="0" indent="0">
              <a:lnSpc>
                <a:spcPct val="114000"/>
              </a:lnSpc>
              <a:spcBef>
                <a:spcPts val="800"/>
              </a:spcBef>
              <a:buNone/>
              <a:defRPr sz="800" b="0" baseline="0">
                <a:solidFill>
                  <a:schemeClr val="tx1">
                    <a:lumMod val="65000"/>
                    <a:lumOff val="35000"/>
                  </a:schemeClr>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[Email Address]</a:t>
            </a:r>
          </a:p>
        </p:txBody>
      </p:sp>
      <p:sp>
        <p:nvSpPr>
          <p:cNvPr id="50" name="Text Placeholder 9"/>
          <p:cNvSpPr>
            <a:spLocks noGrp="1"/>
          </p:cNvSpPr>
          <p:nvPr>
            <p:ph type="body" sz="quarter" idx="37" hasCustomPrompt="1"/>
          </p:nvPr>
        </p:nvSpPr>
        <p:spPr>
          <a:xfrm>
            <a:off x="7028349" y="4553060"/>
            <a:ext cx="2572851" cy="137160"/>
          </a:xfrm>
        </p:spPr>
        <p:txBody>
          <a:bodyPr lIns="0" tIns="0" rIns="0" bIns="0" anchor="t">
            <a:noAutofit/>
          </a:bodyPr>
          <a:lstStyle>
            <a:lvl1pPr marL="0" indent="0">
              <a:lnSpc>
                <a:spcPct val="114000"/>
              </a:lnSpc>
              <a:spcBef>
                <a:spcPts val="800"/>
              </a:spcBef>
              <a:buNone/>
              <a:defRPr sz="800" b="0" baseline="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stStyle>
          <a:p>
            <a:pPr lvl="0"/>
            <a:r>
              <a:rPr/>
              <a:t>[Web Address]</a:t>
            </a:r>
          </a:p>
        </p:txBody>
      </p:sp>
    </p:spTree>
    <p:extLst>
      <p:ext uri="{BB962C8B-B14F-4D97-AF65-F5344CB8AC3E}">
        <p14:creationId xmlns:p14="http://schemas.microsoft.com/office/powerpoint/2010/main" val="239431007"/>
      </p:ext>
    </p:extLst>
  </p:cSld>
  <p:clrMapOvr>
    <a:masterClrMapping/>
  </p:clrMapOvr>
  <p:extLst mod="1">
    <p:ext uri="{DCECCB84-F9BA-43D5-87BE-67443E8EF086}">
      <p15:sldGuideLst xmlns:p15="http://schemas.microsoft.com/office/powerpoint/2012/main">
        <p15:guide id="1" orient="horz" pos="4608">
          <p15:clr>
            <a:srgbClr val="FBAE40"/>
          </p15:clr>
        </p15:guide>
        <p15:guide id="2" orient="horz" pos="288">
          <p15:clr>
            <a:srgbClr val="FBAE40"/>
          </p15:clr>
        </p15:guide>
        <p15:guide id="0" pos="288">
          <p15:clr>
            <a:srgbClr val="FBAE40"/>
          </p15:clr>
        </p15:guide>
        <p15:guide id="3" pos="6048">
          <p15:clr>
            <a:srgbClr val="FBAE40"/>
          </p15:clr>
        </p15:guide>
        <p15:guide id="4" pos="2136">
          <p15:clr>
            <a:srgbClr val="A4A3A4"/>
          </p15:clr>
        </p15:guide>
        <p15:guide id="5" pos="4272">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0F0C7E35-61C9-471C-870E-2CE47EA24035}" type="datetimeFigureOut">
              <a:rPr lang="en-GB"/>
              <a:t>09/06/2016</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D236ED2-EF9B-4B9B-9B58-09E1C1CBDE09}" type="slidenum">
              <a:rPr/>
              <a:t>‹#›</a:t>
            </a:fld>
            <a:endParaRPr/>
          </a:p>
        </p:txBody>
      </p:sp>
    </p:spTree>
    <p:extLst>
      <p:ext uri="{BB962C8B-B14F-4D97-AF65-F5344CB8AC3E}">
        <p14:creationId xmlns:p14="http://schemas.microsoft.com/office/powerpoint/2010/main" val="3173466682"/>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30000"/>
          </a:schemeClr>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ext Placeholder 1"/>
          <p:cNvSpPr>
            <a:spLocks noGrp="1"/>
          </p:cNvSpPr>
          <p:nvPr>
            <p:ph type="body" sz="quarter" idx="10"/>
          </p:nvPr>
        </p:nvSpPr>
        <p:spPr>
          <a:xfrm>
            <a:off x="515745" y="665531"/>
            <a:ext cx="2378392" cy="338060"/>
          </a:xfrm>
        </p:spPr>
        <p:txBody>
          <a:bodyPr/>
          <a:lstStyle/>
          <a:p>
            <a:r>
              <a:rPr lang="en-US" dirty="0" smtClean="0">
                <a:latin typeface="Bangla MN" charset="0"/>
                <a:ea typeface="Bangla MN" charset="0"/>
                <a:cs typeface="Bangla MN" charset="0"/>
              </a:rPr>
              <a:t>Mission Statement</a:t>
            </a:r>
            <a:endParaRPr lang="en-US" dirty="0">
              <a:latin typeface="Bangla MN" charset="0"/>
              <a:ea typeface="Bangla MN" charset="0"/>
              <a:cs typeface="Bangla MN" charset="0"/>
            </a:endParaRPr>
          </a:p>
        </p:txBody>
      </p:sp>
      <p:sp>
        <p:nvSpPr>
          <p:cNvPr id="3" name="Text Placeholder 2"/>
          <p:cNvSpPr>
            <a:spLocks noGrp="1"/>
          </p:cNvSpPr>
          <p:nvPr>
            <p:ph type="body" sz="quarter" idx="11"/>
          </p:nvPr>
        </p:nvSpPr>
        <p:spPr>
          <a:xfrm>
            <a:off x="571500" y="1019410"/>
            <a:ext cx="2185987" cy="1557336"/>
          </a:xfrm>
        </p:spPr>
        <p:txBody>
          <a:bodyPr/>
          <a:lstStyle/>
          <a:p>
            <a:r>
              <a:rPr lang="en-US" sz="1050" dirty="0" smtClean="0">
                <a:latin typeface="Calibri" charset="0"/>
                <a:ea typeface="Calibri" charset="0"/>
                <a:cs typeface="Calibri" charset="0"/>
              </a:rPr>
              <a:t>Reducing inequalities and exclusions through, supporting people at a foundation level to, reduce poverty; promote health and well-being; improve academically; access sustainable energy and gender equality. </a:t>
            </a:r>
            <a:r>
              <a:rPr lang="is-IS" sz="1050" dirty="0">
                <a:latin typeface="Calibri" charset="0"/>
                <a:ea typeface="Calibri" charset="0"/>
                <a:cs typeface="Calibri" charset="0"/>
              </a:rPr>
              <a:t>G</a:t>
            </a:r>
            <a:r>
              <a:rPr lang="is-IS" sz="1050" dirty="0" smtClean="0">
                <a:latin typeface="Calibri" charset="0"/>
                <a:ea typeface="Calibri" charset="0"/>
                <a:cs typeface="Calibri" charset="0"/>
              </a:rPr>
              <a:t>lobal development</a:t>
            </a:r>
            <a:r>
              <a:rPr lang="en-US" sz="1050" dirty="0" smtClean="0">
                <a:latin typeface="Calibri" charset="0"/>
                <a:ea typeface="Calibri" charset="0"/>
                <a:cs typeface="Calibri" charset="0"/>
              </a:rPr>
              <a:t> is the big </a:t>
            </a:r>
            <a:r>
              <a:rPr lang="en-US" sz="1050" dirty="0" smtClean="0">
                <a:latin typeface="Calibri" charset="0"/>
                <a:ea typeface="Calibri" charset="0"/>
                <a:cs typeface="Calibri" charset="0"/>
              </a:rPr>
              <a:t>picture</a:t>
            </a:r>
            <a:endParaRPr lang="en-US" sz="1050" dirty="0">
              <a:latin typeface="Calibri" charset="0"/>
              <a:ea typeface="Calibri" charset="0"/>
              <a:cs typeface="Calibri" charset="0"/>
            </a:endParaRPr>
          </a:p>
          <a:p>
            <a:pPr algn="r"/>
            <a:r>
              <a:rPr lang="en-US" sz="1100" dirty="0">
                <a:latin typeface="Calibri" charset="0"/>
                <a:ea typeface="Calibri" charset="0"/>
                <a:cs typeface="Calibri" charset="0"/>
              </a:rPr>
              <a:t> </a:t>
            </a:r>
            <a:r>
              <a:rPr lang="en-US" sz="1100" dirty="0" smtClean="0">
                <a:latin typeface="Calibri" charset="0"/>
                <a:ea typeface="Calibri" charset="0"/>
                <a:cs typeface="Calibri" charset="0"/>
              </a:rPr>
              <a:t>– </a:t>
            </a:r>
            <a:r>
              <a:rPr lang="en-US" sz="1100" dirty="0" smtClean="0">
                <a:latin typeface="Calibri" charset="0"/>
                <a:ea typeface="Calibri" charset="0"/>
                <a:cs typeface="Calibri" charset="0"/>
              </a:rPr>
              <a:t>UCL </a:t>
            </a:r>
            <a:r>
              <a:rPr lang="en-US" sz="1100" dirty="0" smtClean="0">
                <a:latin typeface="Calibri" charset="0"/>
                <a:ea typeface="Calibri" charset="0"/>
                <a:cs typeface="Calibri" charset="0"/>
              </a:rPr>
              <a:t>LITE</a:t>
            </a:r>
          </a:p>
          <a:p>
            <a:endParaRPr lang="en-US" dirty="0"/>
          </a:p>
          <a:p>
            <a:endParaRPr lang="en-US" dirty="0" smtClean="0"/>
          </a:p>
          <a:p>
            <a:endParaRPr lang="en-US" dirty="0"/>
          </a:p>
        </p:txBody>
      </p:sp>
      <p:sp>
        <p:nvSpPr>
          <p:cNvPr id="4" name="Text Placeholder 3"/>
          <p:cNvSpPr>
            <a:spLocks noGrp="1"/>
          </p:cNvSpPr>
          <p:nvPr>
            <p:ph type="body" sz="quarter" idx="12"/>
          </p:nvPr>
        </p:nvSpPr>
        <p:spPr>
          <a:xfrm>
            <a:off x="7206182" y="432610"/>
            <a:ext cx="2468880" cy="1433384"/>
          </a:xfrm>
        </p:spPr>
        <p:txBody>
          <a:bodyPr/>
          <a:lstStyle/>
          <a:p>
            <a:r>
              <a:rPr lang="en-US" dirty="0">
                <a:solidFill>
                  <a:schemeClr val="accent1">
                    <a:lumMod val="50000"/>
                  </a:schemeClr>
                </a:solidFill>
                <a:latin typeface="Bangla MN" charset="0"/>
                <a:ea typeface="Bangla MN" charset="0"/>
                <a:cs typeface="Bangla MN" charset="0"/>
              </a:rPr>
              <a:t>Lighting Up </a:t>
            </a:r>
            <a:r>
              <a:rPr lang="en-US" dirty="0" smtClean="0">
                <a:solidFill>
                  <a:schemeClr val="accent1">
                    <a:lumMod val="50000"/>
                  </a:schemeClr>
                </a:solidFill>
                <a:latin typeface="Bangla MN" charset="0"/>
                <a:ea typeface="Bangla MN" charset="0"/>
                <a:cs typeface="Bangla MN" charset="0"/>
              </a:rPr>
              <a:t>Nepal</a:t>
            </a:r>
          </a:p>
          <a:p>
            <a:endParaRPr lang="en-US" sz="200" dirty="0">
              <a:solidFill>
                <a:schemeClr val="accent1">
                  <a:lumMod val="50000"/>
                </a:schemeClr>
              </a:solidFill>
            </a:endParaRPr>
          </a:p>
          <a:p>
            <a:r>
              <a:rPr lang="en-US" sz="1100" dirty="0" smtClean="0">
                <a:solidFill>
                  <a:schemeClr val="accent1">
                    <a:lumMod val="75000"/>
                  </a:schemeClr>
                </a:solidFill>
                <a:latin typeface="Bangla MN" charset="0"/>
                <a:ea typeface="Bangla MN" charset="0"/>
                <a:cs typeface="Bangla MN" charset="0"/>
              </a:rPr>
              <a:t>An Initiative by UCL LITE</a:t>
            </a:r>
            <a:endParaRPr lang="en-US" sz="1100" dirty="0">
              <a:solidFill>
                <a:schemeClr val="accent1">
                  <a:lumMod val="75000"/>
                </a:schemeClr>
              </a:solidFill>
              <a:latin typeface="Bangla MN" charset="0"/>
              <a:ea typeface="Bangla MN" charset="0"/>
              <a:cs typeface="Bangla MN" charset="0"/>
            </a:endParaRPr>
          </a:p>
        </p:txBody>
      </p:sp>
      <p:pic>
        <p:nvPicPr>
          <p:cNvPr id="20" name="Picture 19" descr="/Users/Marteiakita/Desktop/Logo_final.png"/>
          <p:cNvPicPr/>
          <p:nvPr/>
        </p:nvPicPr>
        <p:blipFill>
          <a:blip r:embed="rId3">
            <a:extLst>
              <a:ext uri="{28A0092B-C50C-407E-A947-70E740481C1C}">
                <a14:useLocalDpi xmlns:a14="http://schemas.microsoft.com/office/drawing/2010/main" val="0"/>
              </a:ext>
            </a:extLst>
          </a:blip>
          <a:srcRect/>
          <a:stretch>
            <a:fillRect/>
          </a:stretch>
        </p:blipFill>
        <p:spPr bwMode="auto">
          <a:xfrm>
            <a:off x="531947" y="5035550"/>
            <a:ext cx="2185988" cy="1685926"/>
          </a:xfrm>
          <a:prstGeom prst="rect">
            <a:avLst/>
          </a:prstGeom>
          <a:noFill/>
          <a:ln>
            <a:noFill/>
          </a:ln>
        </p:spPr>
      </p:pic>
      <p:sp>
        <p:nvSpPr>
          <p:cNvPr id="6" name="Rectangle 5"/>
          <p:cNvSpPr/>
          <p:nvPr/>
        </p:nvSpPr>
        <p:spPr>
          <a:xfrm>
            <a:off x="3298314" y="447794"/>
            <a:ext cx="2391783" cy="4587756"/>
          </a:xfrm>
          <a:prstGeom prst="rect">
            <a:avLst/>
          </a:prstGeom>
          <a:solidFill>
            <a:srgbClr val="FFFFFF">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1"/>
          <p:cNvSpPr>
            <a:spLocks noGrp="1"/>
          </p:cNvSpPr>
          <p:nvPr>
            <p:ph type="body" sz="quarter" idx="10"/>
          </p:nvPr>
        </p:nvSpPr>
        <p:spPr>
          <a:xfrm>
            <a:off x="3401211" y="665532"/>
            <a:ext cx="2185988" cy="291732"/>
          </a:xfrm>
        </p:spPr>
        <p:txBody>
          <a:bodyPr/>
          <a:lstStyle/>
          <a:p>
            <a:endParaRPr lang="en-US" dirty="0" smtClean="0">
              <a:latin typeface="Bangla MN" charset="0"/>
              <a:ea typeface="Bangla MN" charset="0"/>
              <a:cs typeface="Bangla MN" charset="0"/>
            </a:endParaRPr>
          </a:p>
          <a:p>
            <a:r>
              <a:rPr lang="en-US" dirty="0" smtClean="0">
                <a:solidFill>
                  <a:schemeClr val="tx1">
                    <a:lumMod val="95000"/>
                    <a:lumOff val="5000"/>
                  </a:schemeClr>
                </a:solidFill>
                <a:latin typeface="Bangla MN" charset="0"/>
                <a:ea typeface="Bangla MN" charset="0"/>
                <a:cs typeface="Bangla MN" charset="0"/>
              </a:rPr>
              <a:t>Contact Us</a:t>
            </a:r>
            <a:endParaRPr lang="en-US" dirty="0">
              <a:solidFill>
                <a:schemeClr val="tx1">
                  <a:lumMod val="95000"/>
                  <a:lumOff val="5000"/>
                </a:schemeClr>
              </a:solidFill>
              <a:latin typeface="Bangla MN" charset="0"/>
              <a:ea typeface="Bangla MN" charset="0"/>
              <a:cs typeface="Bangla MN" charset="0"/>
            </a:endParaRPr>
          </a:p>
        </p:txBody>
      </p:sp>
      <p:sp>
        <p:nvSpPr>
          <p:cNvPr id="27" name="Text Placeholder 2"/>
          <p:cNvSpPr>
            <a:spLocks noGrp="1"/>
          </p:cNvSpPr>
          <p:nvPr>
            <p:ph type="body" sz="quarter" idx="11"/>
          </p:nvPr>
        </p:nvSpPr>
        <p:spPr>
          <a:xfrm>
            <a:off x="3414712" y="1003591"/>
            <a:ext cx="2172487" cy="3820514"/>
          </a:xfrm>
        </p:spPr>
        <p:txBody>
          <a:bodyPr/>
          <a:lstStyle/>
          <a:p>
            <a:r>
              <a:rPr lang="en-US" sz="1200" dirty="0" smtClean="0">
                <a:solidFill>
                  <a:schemeClr val="tx1">
                    <a:lumMod val="95000"/>
                    <a:lumOff val="5000"/>
                  </a:schemeClr>
                </a:solidFill>
                <a:latin typeface="Calibri" charset="0"/>
                <a:ea typeface="Calibri" charset="0"/>
                <a:cs typeface="Calibri" charset="0"/>
              </a:rPr>
              <a:t>2016 How To Change The World                                                </a:t>
            </a:r>
            <a:r>
              <a:rPr lang="en-US" sz="1200" dirty="0" smtClean="0">
                <a:solidFill>
                  <a:schemeClr val="tx1">
                    <a:lumMod val="95000"/>
                    <a:lumOff val="5000"/>
                  </a:schemeClr>
                </a:solidFill>
                <a:latin typeface="Calibri" charset="0"/>
                <a:ea typeface="Calibri" charset="0"/>
                <a:cs typeface="Calibri" charset="0"/>
              </a:rPr>
              <a:t>Energy </a:t>
            </a:r>
            <a:r>
              <a:rPr lang="en-US" sz="1200" dirty="0">
                <a:solidFill>
                  <a:schemeClr val="tx1">
                    <a:lumMod val="95000"/>
                    <a:lumOff val="5000"/>
                  </a:schemeClr>
                </a:solidFill>
                <a:latin typeface="Calibri" charset="0"/>
                <a:ea typeface="Calibri" charset="0"/>
                <a:cs typeface="Calibri" charset="0"/>
              </a:rPr>
              <a:t>2 Group 1 </a:t>
            </a:r>
            <a:r>
              <a:rPr lang="en-US" sz="1200" dirty="0" smtClean="0">
                <a:solidFill>
                  <a:schemeClr val="tx1">
                    <a:lumMod val="95000"/>
                    <a:lumOff val="5000"/>
                  </a:schemeClr>
                </a:solidFill>
                <a:latin typeface="Calibri" charset="0"/>
                <a:ea typeface="Calibri" charset="0"/>
                <a:cs typeface="Calibri" charset="0"/>
              </a:rPr>
              <a:t>IEP</a:t>
            </a:r>
            <a:r>
              <a:rPr lang="en-US" sz="1200" dirty="0">
                <a:solidFill>
                  <a:schemeClr val="tx1">
                    <a:lumMod val="95000"/>
                    <a:lumOff val="5000"/>
                  </a:schemeClr>
                </a:solidFill>
                <a:latin typeface="Calibri" charset="0"/>
                <a:ea typeface="Calibri" charset="0"/>
                <a:cs typeface="Calibri" charset="0"/>
              </a:rPr>
              <a:t> </a:t>
            </a:r>
            <a:r>
              <a:rPr lang="en-US" sz="1200" dirty="0" smtClean="0">
                <a:solidFill>
                  <a:schemeClr val="tx1">
                    <a:lumMod val="95000"/>
                    <a:lumOff val="5000"/>
                  </a:schemeClr>
                </a:solidFill>
                <a:latin typeface="Calibri" charset="0"/>
                <a:ea typeface="Calibri" charset="0"/>
                <a:cs typeface="Calibri" charset="0"/>
              </a:rPr>
              <a:t>                                   UCL                                                            Gower Street                                                    London                                                          WC1E </a:t>
            </a:r>
            <a:r>
              <a:rPr lang="en-US" sz="1200" dirty="0" smtClean="0">
                <a:solidFill>
                  <a:schemeClr val="tx1">
                    <a:lumMod val="95000"/>
                    <a:lumOff val="5000"/>
                  </a:schemeClr>
                </a:solidFill>
                <a:latin typeface="Calibri" charset="0"/>
                <a:ea typeface="Calibri" charset="0"/>
                <a:cs typeface="Calibri" charset="0"/>
              </a:rPr>
              <a:t>6BT</a:t>
            </a:r>
          </a:p>
          <a:p>
            <a:endParaRPr lang="en-US" sz="1050" dirty="0">
              <a:solidFill>
                <a:schemeClr val="tx1">
                  <a:lumMod val="95000"/>
                  <a:lumOff val="5000"/>
                </a:schemeClr>
              </a:solidFill>
              <a:latin typeface="Calibri" charset="0"/>
              <a:ea typeface="Calibri" charset="0"/>
              <a:cs typeface="Calibri" charset="0"/>
            </a:endParaRPr>
          </a:p>
          <a:p>
            <a:endParaRPr lang="en-US" sz="1050" dirty="0" smtClean="0">
              <a:solidFill>
                <a:schemeClr val="tx1">
                  <a:lumMod val="95000"/>
                  <a:lumOff val="5000"/>
                </a:schemeClr>
              </a:solidFill>
              <a:latin typeface="Calibri" charset="0"/>
              <a:ea typeface="Calibri" charset="0"/>
              <a:cs typeface="Calibri" charset="0"/>
            </a:endParaRPr>
          </a:p>
          <a:p>
            <a:r>
              <a:rPr lang="en-US" sz="1050" u="sng" dirty="0">
                <a:solidFill>
                  <a:schemeClr val="tx1">
                    <a:lumMod val="95000"/>
                    <a:lumOff val="5000"/>
                  </a:schemeClr>
                </a:solidFill>
                <a:latin typeface="Calibri" charset="0"/>
                <a:ea typeface="Calibri" charset="0"/>
                <a:cs typeface="Calibri" charset="0"/>
              </a:rPr>
              <a:t>W</a:t>
            </a:r>
            <a:r>
              <a:rPr lang="en-US" sz="1050" u="sng" dirty="0" smtClean="0">
                <a:solidFill>
                  <a:schemeClr val="tx1">
                    <a:lumMod val="95000"/>
                    <a:lumOff val="5000"/>
                  </a:schemeClr>
                </a:solidFill>
                <a:latin typeface="Calibri" charset="0"/>
                <a:ea typeface="Calibri" charset="0"/>
                <a:cs typeface="Calibri" charset="0"/>
              </a:rPr>
              <a:t>ebsite</a:t>
            </a:r>
            <a:r>
              <a:rPr lang="en-US" sz="1050" dirty="0" smtClean="0">
                <a:solidFill>
                  <a:schemeClr val="tx1">
                    <a:lumMod val="95000"/>
                    <a:lumOff val="5000"/>
                  </a:schemeClr>
                </a:solidFill>
                <a:latin typeface="Calibri" charset="0"/>
                <a:ea typeface="Calibri" charset="0"/>
                <a:cs typeface="Calibri" charset="0"/>
              </a:rPr>
              <a:t>: </a:t>
            </a:r>
            <a:r>
              <a:rPr lang="en-US" sz="1050" dirty="0" smtClean="0">
                <a:solidFill>
                  <a:schemeClr val="tx1">
                    <a:lumMod val="95000"/>
                    <a:lumOff val="5000"/>
                  </a:schemeClr>
                </a:solidFill>
                <a:latin typeface="Calibri" charset="0"/>
                <a:ea typeface="Calibri" charset="0"/>
                <a:cs typeface="Calibri" charset="0"/>
              </a:rPr>
              <a:t>http://</a:t>
            </a:r>
            <a:r>
              <a:rPr lang="en-US" sz="1050" dirty="0" err="1" smtClean="0">
                <a:solidFill>
                  <a:schemeClr val="tx1">
                    <a:lumMod val="95000"/>
                    <a:lumOff val="5000"/>
                  </a:schemeClr>
                </a:solidFill>
                <a:latin typeface="Calibri" charset="0"/>
                <a:ea typeface="Calibri" charset="0"/>
                <a:cs typeface="Calibri" charset="0"/>
              </a:rPr>
              <a:t>uclhenry.github.io</a:t>
            </a:r>
            <a:endParaRPr lang="en-US" sz="1050" dirty="0">
              <a:solidFill>
                <a:schemeClr val="tx1">
                  <a:lumMod val="95000"/>
                  <a:lumOff val="5000"/>
                </a:schemeClr>
              </a:solidFill>
              <a:latin typeface="Calibri" charset="0"/>
              <a:ea typeface="Calibri" charset="0"/>
              <a:cs typeface="Calibri" charset="0"/>
            </a:endParaRPr>
          </a:p>
          <a:p>
            <a:endParaRPr lang="en-US" sz="1050" dirty="0" smtClean="0">
              <a:solidFill>
                <a:schemeClr val="tx1">
                  <a:lumMod val="95000"/>
                  <a:lumOff val="5000"/>
                </a:schemeClr>
              </a:solidFill>
              <a:latin typeface="Calibri" charset="0"/>
              <a:ea typeface="Calibri" charset="0"/>
              <a:cs typeface="Calibri" charset="0"/>
            </a:endParaRPr>
          </a:p>
          <a:p>
            <a:r>
              <a:rPr lang="en-US" sz="1050" u="sng" dirty="0" smtClean="0">
                <a:solidFill>
                  <a:schemeClr val="tx1">
                    <a:lumMod val="95000"/>
                    <a:lumOff val="5000"/>
                  </a:schemeClr>
                </a:solidFill>
                <a:latin typeface="Calibri" charset="0"/>
                <a:ea typeface="Calibri" charset="0"/>
                <a:cs typeface="Calibri" charset="0"/>
              </a:rPr>
              <a:t>Email address:</a:t>
            </a:r>
          </a:p>
          <a:p>
            <a:r>
              <a:rPr lang="en-US" sz="1050" dirty="0" err="1" smtClean="0">
                <a:solidFill>
                  <a:schemeClr val="tx1">
                    <a:lumMod val="95000"/>
                    <a:lumOff val="5000"/>
                  </a:schemeClr>
                </a:solidFill>
                <a:latin typeface="Calibri" charset="0"/>
                <a:ea typeface="Calibri" charset="0"/>
                <a:cs typeface="Calibri" charset="0"/>
              </a:rPr>
              <a:t>zcbemak@ucl.ac.uk</a:t>
            </a:r>
            <a:r>
              <a:rPr lang="en-US" sz="1050" dirty="0" smtClean="0">
                <a:solidFill>
                  <a:schemeClr val="tx1">
                    <a:lumMod val="95000"/>
                    <a:lumOff val="5000"/>
                  </a:schemeClr>
                </a:solidFill>
                <a:latin typeface="Calibri" charset="0"/>
                <a:ea typeface="Calibri" charset="0"/>
                <a:cs typeface="Calibri" charset="0"/>
              </a:rPr>
              <a:t> </a:t>
            </a:r>
            <a:endParaRPr lang="en-US" sz="1050" dirty="0">
              <a:solidFill>
                <a:schemeClr val="tx1">
                  <a:lumMod val="95000"/>
                  <a:lumOff val="5000"/>
                </a:schemeClr>
              </a:solidFill>
              <a:latin typeface="Calibri" charset="0"/>
              <a:ea typeface="Calibri" charset="0"/>
              <a:cs typeface="Calibri" charset="0"/>
            </a:endParaRPr>
          </a:p>
          <a:p>
            <a:r>
              <a:rPr lang="en-US" sz="1050" dirty="0" smtClean="0">
                <a:solidFill>
                  <a:schemeClr val="tx1">
                    <a:lumMod val="95000"/>
                    <a:lumOff val="5000"/>
                  </a:schemeClr>
                </a:solidFill>
                <a:latin typeface="Calibri" charset="0"/>
                <a:ea typeface="Calibri" charset="0"/>
                <a:cs typeface="Calibri" charset="0"/>
              </a:rPr>
              <a:t> </a:t>
            </a:r>
            <a:r>
              <a:rPr lang="en-US" sz="1050" dirty="0" err="1" smtClean="0">
                <a:solidFill>
                  <a:schemeClr val="tx1">
                    <a:lumMod val="95000"/>
                    <a:lumOff val="5000"/>
                  </a:schemeClr>
                </a:solidFill>
                <a:latin typeface="Calibri" charset="0"/>
                <a:ea typeface="Calibri" charset="0"/>
                <a:cs typeface="Calibri" charset="0"/>
              </a:rPr>
              <a:t>zcemyqi@ucl.ac.uk</a:t>
            </a:r>
            <a:r>
              <a:rPr lang="en-US" sz="1050" dirty="0" smtClean="0">
                <a:solidFill>
                  <a:schemeClr val="tx1">
                    <a:lumMod val="95000"/>
                    <a:lumOff val="5000"/>
                  </a:schemeClr>
                </a:solidFill>
                <a:latin typeface="Calibri" charset="0"/>
                <a:ea typeface="Calibri" charset="0"/>
                <a:cs typeface="Calibri" charset="0"/>
              </a:rPr>
              <a:t> </a:t>
            </a:r>
          </a:p>
          <a:p>
            <a:r>
              <a:rPr lang="en-US" sz="1050" dirty="0" err="1" smtClean="0">
                <a:solidFill>
                  <a:schemeClr val="tx1">
                    <a:lumMod val="95000"/>
                    <a:lumOff val="5000"/>
                  </a:schemeClr>
                </a:solidFill>
                <a:latin typeface="Calibri" charset="0"/>
                <a:ea typeface="Calibri" charset="0"/>
                <a:cs typeface="Calibri" charset="0"/>
              </a:rPr>
              <a:t>zcechsh@ucl.ac.uk</a:t>
            </a:r>
            <a:r>
              <a:rPr lang="en-US" sz="1050" dirty="0" smtClean="0">
                <a:solidFill>
                  <a:schemeClr val="tx1">
                    <a:lumMod val="95000"/>
                    <a:lumOff val="5000"/>
                  </a:schemeClr>
                </a:solidFill>
                <a:latin typeface="Calibri" charset="0"/>
                <a:ea typeface="Calibri" charset="0"/>
                <a:cs typeface="Calibri" charset="0"/>
              </a:rPr>
              <a:t> </a:t>
            </a:r>
            <a:endParaRPr lang="en-US" sz="1050" dirty="0">
              <a:solidFill>
                <a:schemeClr val="tx1">
                  <a:lumMod val="95000"/>
                  <a:lumOff val="5000"/>
                </a:schemeClr>
              </a:solidFill>
              <a:latin typeface="Calibri" charset="0"/>
              <a:ea typeface="Calibri" charset="0"/>
              <a:cs typeface="Calibri" charset="0"/>
            </a:endParaRPr>
          </a:p>
          <a:p>
            <a:r>
              <a:rPr lang="en-US" sz="1050" dirty="0" err="1" smtClean="0">
                <a:solidFill>
                  <a:schemeClr val="tx1">
                    <a:lumMod val="95000"/>
                    <a:lumOff val="5000"/>
                  </a:schemeClr>
                </a:solidFill>
                <a:latin typeface="Calibri" charset="0"/>
                <a:ea typeface="Calibri" charset="0"/>
                <a:cs typeface="Calibri" charset="0"/>
              </a:rPr>
              <a:t>zcabyxu@ucl.ac.uk</a:t>
            </a:r>
            <a:r>
              <a:rPr lang="en-US" sz="1050" dirty="0" smtClean="0">
                <a:solidFill>
                  <a:schemeClr val="tx1">
                    <a:lumMod val="95000"/>
                    <a:lumOff val="5000"/>
                  </a:schemeClr>
                </a:solidFill>
                <a:latin typeface="Calibri" charset="0"/>
                <a:ea typeface="Calibri" charset="0"/>
                <a:cs typeface="Calibri" charset="0"/>
              </a:rPr>
              <a:t> </a:t>
            </a:r>
            <a:endParaRPr lang="en-US" sz="1050" dirty="0">
              <a:solidFill>
                <a:schemeClr val="tx1">
                  <a:lumMod val="95000"/>
                  <a:lumOff val="5000"/>
                </a:schemeClr>
              </a:solidFill>
              <a:latin typeface="Calibri" charset="0"/>
              <a:ea typeface="Calibri" charset="0"/>
              <a:cs typeface="Calibri" charset="0"/>
            </a:endParaRPr>
          </a:p>
          <a:p>
            <a:r>
              <a:rPr lang="en-US" sz="1050" dirty="0" err="1" smtClean="0">
                <a:solidFill>
                  <a:schemeClr val="tx1">
                    <a:lumMod val="95000"/>
                    <a:lumOff val="5000"/>
                  </a:schemeClr>
                </a:solidFill>
                <a:latin typeface="Calibri" charset="0"/>
                <a:ea typeface="Calibri" charset="0"/>
                <a:cs typeface="Calibri" charset="0"/>
              </a:rPr>
              <a:t>zceensu@ucl.ac.uk</a:t>
            </a:r>
            <a:r>
              <a:rPr lang="en-US" sz="1050" dirty="0" smtClean="0">
                <a:solidFill>
                  <a:schemeClr val="tx1">
                    <a:lumMod val="95000"/>
                    <a:lumOff val="5000"/>
                  </a:schemeClr>
                </a:solidFill>
                <a:latin typeface="Calibri" charset="0"/>
                <a:ea typeface="Calibri" charset="0"/>
                <a:cs typeface="Calibri" charset="0"/>
              </a:rPr>
              <a:t> </a:t>
            </a:r>
            <a:endParaRPr lang="en-US" sz="1050" dirty="0">
              <a:solidFill>
                <a:schemeClr val="tx1">
                  <a:lumMod val="95000"/>
                  <a:lumOff val="5000"/>
                </a:schemeClr>
              </a:solidFill>
              <a:latin typeface="Calibri" charset="0"/>
              <a:ea typeface="Calibri" charset="0"/>
              <a:cs typeface="Calibri" charset="0"/>
            </a:endParaRP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
        <p:nvSpPr>
          <p:cNvPr id="21" name="Rectangle 20"/>
          <p:cNvSpPr/>
          <p:nvPr/>
        </p:nvSpPr>
        <p:spPr>
          <a:xfrm>
            <a:off x="571500" y="3005929"/>
            <a:ext cx="2185987" cy="1600438"/>
          </a:xfrm>
          <a:prstGeom prst="rect">
            <a:avLst/>
          </a:prstGeom>
        </p:spPr>
        <p:txBody>
          <a:bodyPr wrap="square">
            <a:spAutoFit/>
          </a:bodyPr>
          <a:lstStyle/>
          <a:p>
            <a:endParaRPr lang="en-US" dirty="0"/>
          </a:p>
          <a:p>
            <a:r>
              <a:rPr lang="en-US" sz="1600" dirty="0">
                <a:solidFill>
                  <a:schemeClr val="bg1"/>
                </a:solidFill>
                <a:latin typeface="Calibri" charset="0"/>
                <a:ea typeface="Calibri" charset="0"/>
                <a:cs typeface="Calibri" charset="0"/>
              </a:rPr>
              <a:t>If you would like to donate skills, resources or finances please contact us through the provided details.</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864" y="2159000"/>
            <a:ext cx="2745516" cy="1882107"/>
          </a:xfrm>
          <a:prstGeom prst="rect">
            <a:avLst/>
          </a:prstGeom>
        </p:spPr>
      </p:pic>
    </p:spTree>
    <p:extLst>
      <p:ext uri="{BB962C8B-B14F-4D97-AF65-F5344CB8AC3E}">
        <p14:creationId xmlns:p14="http://schemas.microsoft.com/office/powerpoint/2010/main" val="400988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l="-4000" r="-4000"/>
          </a:stretch>
        </a:blipFill>
        <a:effectLst/>
      </p:bgPr>
    </p:bg>
    <p:spTree>
      <p:nvGrpSpPr>
        <p:cNvPr id="1" name=""/>
        <p:cNvGrpSpPr/>
        <p:nvPr/>
      </p:nvGrpSpPr>
      <p:grpSpPr>
        <a:xfrm>
          <a:off x="0" y="0"/>
          <a:ext cx="0" cy="0"/>
          <a:chOff x="0" y="0"/>
          <a:chExt cx="0" cy="0"/>
        </a:xfrm>
      </p:grpSpPr>
      <p:sp>
        <p:nvSpPr>
          <p:cNvPr id="59" name="Rectangle 58"/>
          <p:cNvSpPr/>
          <p:nvPr/>
        </p:nvSpPr>
        <p:spPr>
          <a:xfrm>
            <a:off x="6729129" y="140474"/>
            <a:ext cx="3191944" cy="6961788"/>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23"/>
          </p:nvPr>
        </p:nvSpPr>
        <p:spPr>
          <a:xfrm>
            <a:off x="533398" y="3471763"/>
            <a:ext cx="2946829" cy="2578055"/>
          </a:xfrm>
        </p:spPr>
        <p:txBody>
          <a:bodyPr/>
          <a:lstStyle/>
          <a:p>
            <a:r>
              <a:rPr lang="en-US" sz="1100" dirty="0" smtClean="0">
                <a:latin typeface="Calibri" charset="0"/>
                <a:ea typeface="Calibri" charset="0"/>
                <a:cs typeface="Calibri" charset="0"/>
              </a:rPr>
              <a:t>The ‘Lighting Up Nepal’ initiative by UCL Lite seeks to provide pragmatic solutions for energy generation that can be used for lighting the homes of internally displaced people around the Bagmati river.                                    </a:t>
            </a:r>
          </a:p>
          <a:p>
            <a:r>
              <a:rPr lang="en-US" sz="1050" dirty="0">
                <a:latin typeface="Calibri" charset="0"/>
                <a:ea typeface="Calibri" charset="0"/>
                <a:cs typeface="Calibri" charset="0"/>
              </a:rPr>
              <a:t>Our proposed solution harnesses the kinetic energy of the already culturally important river with a locally available materials. The hydro generator will charger interchangeable batteries that will connect to dwellings to provide lighting, with hopes in the future to power other home devices in Bagmati and beyond. </a:t>
            </a:r>
            <a:r>
              <a:rPr lang="en-US" sz="1050" dirty="0">
                <a:latin typeface="Calibri" charset="0"/>
                <a:ea typeface="Calibri" charset="0"/>
                <a:cs typeface="Calibri" charset="0"/>
              </a:rPr>
              <a:t>The project should cost £300,000 and take 6 months to implement</a:t>
            </a:r>
            <a:r>
              <a:rPr lang="en-US" sz="1050" dirty="0" smtClean="0">
                <a:latin typeface="Calibri" charset="0"/>
                <a:ea typeface="Calibri" charset="0"/>
                <a:cs typeface="Calibri" charset="0"/>
              </a:rPr>
              <a:t>.</a:t>
            </a:r>
            <a:endParaRPr lang="en-US" sz="1050" dirty="0">
              <a:latin typeface="Calibri" charset="0"/>
              <a:ea typeface="Calibri" charset="0"/>
              <a:cs typeface="Calibri" charset="0"/>
            </a:endParaRPr>
          </a:p>
        </p:txBody>
      </p:sp>
      <p:sp>
        <p:nvSpPr>
          <p:cNvPr id="21" name="Text Placeholder 20"/>
          <p:cNvSpPr>
            <a:spLocks noGrp="1"/>
          </p:cNvSpPr>
          <p:nvPr>
            <p:ph type="body" sz="quarter" idx="25"/>
          </p:nvPr>
        </p:nvSpPr>
        <p:spPr>
          <a:xfrm>
            <a:off x="533398" y="3215595"/>
            <a:ext cx="2946829" cy="237696"/>
          </a:xfrm>
        </p:spPr>
        <p:txBody>
          <a:bodyPr/>
          <a:lstStyle/>
          <a:p>
            <a:r>
              <a:rPr lang="en-US" sz="1600" dirty="0" smtClean="0">
                <a:solidFill>
                  <a:schemeClr val="accent1">
                    <a:lumMod val="75000"/>
                  </a:schemeClr>
                </a:solidFill>
                <a:latin typeface="Bangla MN" charset="0"/>
                <a:ea typeface="Bangla MN" charset="0"/>
                <a:cs typeface="Bangla MN" charset="0"/>
              </a:rPr>
              <a:t>Energy &amp; Lighting Solution</a:t>
            </a:r>
            <a:endParaRPr lang="en-US" sz="1600" dirty="0">
              <a:solidFill>
                <a:schemeClr val="accent1">
                  <a:lumMod val="75000"/>
                </a:schemeClr>
              </a:solidFill>
              <a:latin typeface="Bangla MN" charset="0"/>
              <a:ea typeface="Bangla MN" charset="0"/>
              <a:cs typeface="Bangla MN" charset="0"/>
            </a:endParaRPr>
          </a:p>
        </p:txBody>
      </p:sp>
      <p:sp>
        <p:nvSpPr>
          <p:cNvPr id="23" name="Text Placeholder 22"/>
          <p:cNvSpPr>
            <a:spLocks noGrp="1"/>
          </p:cNvSpPr>
          <p:nvPr>
            <p:ph type="body" sz="quarter" idx="27"/>
          </p:nvPr>
        </p:nvSpPr>
        <p:spPr>
          <a:xfrm>
            <a:off x="6907781" y="317356"/>
            <a:ext cx="2834641" cy="1443229"/>
          </a:xfrm>
        </p:spPr>
        <p:txBody>
          <a:bodyPr/>
          <a:lstStyle/>
          <a:p>
            <a:pPr fontAlgn="base"/>
            <a:r>
              <a:rPr lang="en-US" sz="1500" dirty="0" smtClean="0">
                <a:solidFill>
                  <a:schemeClr val="accent1">
                    <a:lumMod val="75000"/>
                  </a:schemeClr>
                </a:solidFill>
                <a:latin typeface="Bangla MN" charset="0"/>
                <a:ea typeface="Bangla MN" charset="0"/>
                <a:cs typeface="Bangla MN" charset="0"/>
              </a:rPr>
              <a:t>Change for IDP of Bagmati River, Katmandu</a:t>
            </a:r>
            <a:r>
              <a:rPr lang="en-US" sz="900" b="1" dirty="0" smtClean="0">
                <a:solidFill>
                  <a:schemeClr val="accent1">
                    <a:lumMod val="75000"/>
                  </a:schemeClr>
                </a:solidFill>
                <a:latin typeface="Bangla MN" charset="0"/>
                <a:ea typeface="Bangla MN" charset="0"/>
                <a:cs typeface="Bangla MN" charset="0"/>
              </a:rPr>
              <a:t>       </a:t>
            </a:r>
          </a:p>
          <a:p>
            <a:pPr fontAlgn="base"/>
            <a:r>
              <a:rPr lang="en-US" sz="1050" b="1" dirty="0" smtClean="0">
                <a:latin typeface="Calibri" charset="0"/>
                <a:ea typeface="Calibri" charset="0"/>
                <a:cs typeface="Calibri" charset="0"/>
              </a:rPr>
              <a:t>Social Sustainability: </a:t>
            </a:r>
            <a:r>
              <a:rPr lang="en-US" sz="1050" dirty="0">
                <a:latin typeface="Calibri" charset="0"/>
                <a:ea typeface="Calibri" charset="0"/>
                <a:cs typeface="Calibri" charset="0"/>
              </a:rPr>
              <a:t>W</a:t>
            </a:r>
            <a:r>
              <a:rPr lang="en-US" sz="1050" dirty="0" smtClean="0">
                <a:latin typeface="Calibri" charset="0"/>
                <a:ea typeface="Calibri" charset="0"/>
                <a:cs typeface="Calibri" charset="0"/>
              </a:rPr>
              <a:t>e aim to deliver symbiotic solutions with the Bagmati local culture. Implemented effectively we can deliver long term.</a:t>
            </a:r>
          </a:p>
        </p:txBody>
      </p:sp>
      <p:pic>
        <p:nvPicPr>
          <p:cNvPr id="39" name="Picture 2" descr="https://lh4.googleusercontent.com/ro_22wV6fYsmX9AIuGfNjO2qWzh5Yb16ek1ru0aDwKU1nyqZJgdmj0h8gQfRVe-3kzA2bP1CYTU354S5wCjMXDGjzWU586dZUGpXc8cETGQT77KCvqrdlMHnpYlbjx5X4nzkdAw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451705"/>
            <a:ext cx="3208621" cy="2611216"/>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3698795" y="444400"/>
            <a:ext cx="2849788" cy="2962349"/>
          </a:xfrm>
          <a:prstGeom prst="rect">
            <a:avLst/>
          </a:prstGeom>
        </p:spPr>
        <p:txBody>
          <a:bodyPr wrap="square">
            <a:spAutoFit/>
          </a:bodyPr>
          <a:lstStyle/>
          <a:p>
            <a:r>
              <a:rPr lang="en-US" sz="1200" dirty="0" smtClean="0">
                <a:solidFill>
                  <a:schemeClr val="tx1">
                    <a:lumMod val="65000"/>
                    <a:lumOff val="35000"/>
                  </a:schemeClr>
                </a:solidFill>
                <a:latin typeface="Calibri" charset="0"/>
                <a:ea typeface="Calibri" charset="0"/>
                <a:cs typeface="Calibri" charset="0"/>
              </a:rPr>
              <a:t>Hydroelectric Generator:</a:t>
            </a:r>
          </a:p>
          <a:p>
            <a:r>
              <a:rPr lang="en-US" sz="1050" dirty="0" smtClean="0">
                <a:solidFill>
                  <a:schemeClr val="tx1">
                    <a:lumMod val="65000"/>
                    <a:lumOff val="35000"/>
                  </a:schemeClr>
                </a:solidFill>
                <a:latin typeface="Calibri" charset="0"/>
                <a:ea typeface="Calibri" charset="0"/>
                <a:cs typeface="Calibri" charset="0"/>
              </a:rPr>
              <a:t>Rotor </a:t>
            </a:r>
            <a:r>
              <a:rPr lang="en-US" sz="1050" dirty="0">
                <a:solidFill>
                  <a:schemeClr val="tx1">
                    <a:lumMod val="65000"/>
                    <a:lumOff val="35000"/>
                  </a:schemeClr>
                </a:solidFill>
                <a:latin typeface="Calibri" charset="0"/>
                <a:ea typeface="Calibri" charset="0"/>
                <a:cs typeface="Calibri" charset="0"/>
              </a:rPr>
              <a:t>diameter = 0.5m </a:t>
            </a:r>
            <a:endParaRPr lang="en-US" sz="1050" dirty="0">
              <a:solidFill>
                <a:schemeClr val="tx1">
                  <a:lumMod val="65000"/>
                  <a:lumOff val="35000"/>
                </a:schemeClr>
              </a:solidFill>
              <a:latin typeface="Calibri" charset="0"/>
              <a:ea typeface="Calibri" charset="0"/>
              <a:cs typeface="Calibri" charset="0"/>
            </a:endParaRPr>
          </a:p>
          <a:p>
            <a:r>
              <a:rPr lang="en-US" sz="1050" dirty="0" smtClean="0">
                <a:solidFill>
                  <a:schemeClr val="tx1">
                    <a:lumMod val="65000"/>
                    <a:lumOff val="35000"/>
                  </a:schemeClr>
                </a:solidFill>
                <a:latin typeface="Calibri" charset="0"/>
                <a:ea typeface="Calibri" charset="0"/>
                <a:cs typeface="Calibri" charset="0"/>
              </a:rPr>
              <a:t>Big </a:t>
            </a:r>
            <a:r>
              <a:rPr lang="en-US" sz="1050" dirty="0">
                <a:solidFill>
                  <a:schemeClr val="tx1">
                    <a:lumMod val="65000"/>
                    <a:lumOff val="35000"/>
                  </a:schemeClr>
                </a:solidFill>
                <a:latin typeface="Calibri" charset="0"/>
                <a:ea typeface="Calibri" charset="0"/>
                <a:cs typeface="Calibri" charset="0"/>
              </a:rPr>
              <a:t>diameter = 0.7m</a:t>
            </a:r>
          </a:p>
          <a:p>
            <a:r>
              <a:rPr lang="en-US" sz="1050" dirty="0">
                <a:solidFill>
                  <a:schemeClr val="tx1">
                    <a:lumMod val="65000"/>
                    <a:lumOff val="35000"/>
                  </a:schemeClr>
                </a:solidFill>
                <a:latin typeface="Calibri" charset="0"/>
                <a:ea typeface="Calibri" charset="0"/>
                <a:cs typeface="Calibri" charset="0"/>
              </a:rPr>
              <a:t>Small diameter = 0.55m</a:t>
            </a:r>
          </a:p>
          <a:p>
            <a:r>
              <a:rPr lang="en-US" sz="1050" dirty="0">
                <a:solidFill>
                  <a:schemeClr val="tx1">
                    <a:lumMod val="65000"/>
                    <a:lumOff val="35000"/>
                  </a:schemeClr>
                </a:solidFill>
                <a:latin typeface="Calibri" charset="0"/>
                <a:ea typeface="Calibri" charset="0"/>
                <a:cs typeface="Calibri" charset="0"/>
              </a:rPr>
              <a:t>Length: 2m</a:t>
            </a:r>
          </a:p>
          <a:p>
            <a:r>
              <a:rPr lang="en-US" sz="1050" dirty="0">
                <a:solidFill>
                  <a:schemeClr val="tx1">
                    <a:lumMod val="65000"/>
                    <a:lumOff val="35000"/>
                  </a:schemeClr>
                </a:solidFill>
                <a:latin typeface="Calibri" charset="0"/>
                <a:ea typeface="Calibri" charset="0"/>
                <a:cs typeface="Calibri" charset="0"/>
              </a:rPr>
              <a:t>3-blade configuration (optimum balance between the solidity, cost, efficiency and power extraction) </a:t>
            </a:r>
          </a:p>
          <a:p>
            <a:r>
              <a:rPr lang="en-US" sz="1050" dirty="0">
                <a:solidFill>
                  <a:schemeClr val="tx1">
                    <a:lumMod val="65000"/>
                    <a:lumOff val="35000"/>
                  </a:schemeClr>
                </a:solidFill>
                <a:latin typeface="Calibri" charset="0"/>
                <a:ea typeface="Calibri" charset="0"/>
                <a:cs typeface="Calibri" charset="0"/>
              </a:rPr>
              <a:t>Fixed Pitch Blade </a:t>
            </a:r>
            <a:r>
              <a:rPr lang="en-US" sz="1050" dirty="0" smtClean="0">
                <a:solidFill>
                  <a:schemeClr val="tx1">
                    <a:lumMod val="65000"/>
                    <a:lumOff val="35000"/>
                  </a:schemeClr>
                </a:solidFill>
                <a:latin typeface="Calibri" charset="0"/>
                <a:ea typeface="Calibri" charset="0"/>
                <a:cs typeface="Calibri" charset="0"/>
              </a:rPr>
              <a:t>22</a:t>
            </a:r>
            <a:r>
              <a:rPr lang="en-US" sz="1050" baseline="30000" dirty="0" smtClean="0">
                <a:solidFill>
                  <a:schemeClr val="tx1">
                    <a:lumMod val="65000"/>
                    <a:lumOff val="35000"/>
                  </a:schemeClr>
                </a:solidFill>
                <a:latin typeface="Calibri" charset="0"/>
                <a:ea typeface="Calibri" charset="0"/>
                <a:cs typeface="Calibri" charset="0"/>
              </a:rPr>
              <a:t>o</a:t>
            </a:r>
          </a:p>
          <a:p>
            <a:r>
              <a:rPr lang="en-US" sz="1050" dirty="0" smtClean="0">
                <a:solidFill>
                  <a:schemeClr val="tx1">
                    <a:lumMod val="65000"/>
                    <a:lumOff val="35000"/>
                  </a:schemeClr>
                </a:solidFill>
                <a:latin typeface="Calibri" charset="0"/>
                <a:ea typeface="Calibri" charset="0"/>
                <a:cs typeface="Calibri" charset="0"/>
              </a:rPr>
              <a:t>Weight</a:t>
            </a:r>
            <a:r>
              <a:rPr lang="en-US" sz="1050" dirty="0">
                <a:solidFill>
                  <a:schemeClr val="tx1">
                    <a:lumMod val="65000"/>
                    <a:lumOff val="35000"/>
                  </a:schemeClr>
                </a:solidFill>
                <a:latin typeface="Calibri" charset="0"/>
                <a:ea typeface="Calibri" charset="0"/>
                <a:cs typeface="Calibri" charset="0"/>
              </a:rPr>
              <a:t>: 30kg</a:t>
            </a:r>
          </a:p>
          <a:p>
            <a:r>
              <a:rPr lang="en-US" sz="1050" dirty="0">
                <a:solidFill>
                  <a:schemeClr val="tx1">
                    <a:lumMod val="65000"/>
                    <a:lumOff val="35000"/>
                  </a:schemeClr>
                </a:solidFill>
                <a:latin typeface="Calibri" charset="0"/>
                <a:ea typeface="Calibri" charset="0"/>
                <a:cs typeface="Calibri" charset="0"/>
              </a:rPr>
              <a:t>24 </a:t>
            </a:r>
            <a:r>
              <a:rPr lang="en-US" sz="1050" dirty="0" smtClean="0">
                <a:solidFill>
                  <a:schemeClr val="tx1">
                    <a:lumMod val="65000"/>
                    <a:lumOff val="35000"/>
                  </a:schemeClr>
                </a:solidFill>
                <a:latin typeface="Calibri" charset="0"/>
                <a:ea typeface="Calibri" charset="0"/>
                <a:cs typeface="Calibri" charset="0"/>
              </a:rPr>
              <a:t>magnets poles</a:t>
            </a:r>
            <a:endParaRPr lang="en-US" sz="1050" dirty="0">
              <a:solidFill>
                <a:schemeClr val="tx1">
                  <a:lumMod val="65000"/>
                  <a:lumOff val="35000"/>
                </a:schemeClr>
              </a:solidFill>
              <a:latin typeface="Calibri" charset="0"/>
              <a:ea typeface="Calibri" charset="0"/>
              <a:cs typeface="Calibri" charset="0"/>
            </a:endParaRPr>
          </a:p>
          <a:p>
            <a:endParaRPr lang="en-US" sz="500" dirty="0">
              <a:solidFill>
                <a:schemeClr val="tx1">
                  <a:lumMod val="65000"/>
                  <a:lumOff val="35000"/>
                </a:schemeClr>
              </a:solidFill>
              <a:latin typeface="Calibri" charset="0"/>
              <a:ea typeface="Calibri" charset="0"/>
              <a:cs typeface="Calibri" charset="0"/>
            </a:endParaRPr>
          </a:p>
          <a:p>
            <a:r>
              <a:rPr lang="en-US" sz="1200" dirty="0" smtClean="0">
                <a:solidFill>
                  <a:schemeClr val="tx1">
                    <a:lumMod val="65000"/>
                    <a:lumOff val="35000"/>
                  </a:schemeClr>
                </a:solidFill>
                <a:latin typeface="Calibri" charset="0"/>
                <a:ea typeface="Calibri" charset="0"/>
                <a:cs typeface="Calibri" charset="0"/>
              </a:rPr>
              <a:t>DC power supply:</a:t>
            </a:r>
            <a:endParaRPr lang="en-US" sz="1200" dirty="0">
              <a:solidFill>
                <a:schemeClr val="tx1">
                  <a:lumMod val="65000"/>
                  <a:lumOff val="35000"/>
                </a:schemeClr>
              </a:solidFill>
              <a:latin typeface="Calibri" charset="0"/>
              <a:ea typeface="Calibri" charset="0"/>
              <a:cs typeface="Calibri" charset="0"/>
            </a:endParaRPr>
          </a:p>
          <a:p>
            <a:r>
              <a:rPr lang="en-US" sz="1050" dirty="0" smtClean="0">
                <a:solidFill>
                  <a:schemeClr val="tx1">
                    <a:lumMod val="65000"/>
                    <a:lumOff val="35000"/>
                  </a:schemeClr>
                </a:solidFill>
                <a:latin typeface="Calibri" charset="0"/>
                <a:ea typeface="Calibri" charset="0"/>
                <a:cs typeface="Calibri" charset="0"/>
              </a:rPr>
              <a:t> Battery capacity: 2.5kWh</a:t>
            </a:r>
            <a:endParaRPr lang="en-US" sz="1050" dirty="0">
              <a:solidFill>
                <a:schemeClr val="tx1">
                  <a:lumMod val="65000"/>
                  <a:lumOff val="35000"/>
                </a:schemeClr>
              </a:solidFill>
              <a:latin typeface="Calibri" charset="0"/>
              <a:ea typeface="Calibri" charset="0"/>
              <a:cs typeface="Calibri" charset="0"/>
            </a:endParaRPr>
          </a:p>
          <a:p>
            <a:r>
              <a:rPr lang="en-US" sz="1050" dirty="0" smtClean="0">
                <a:solidFill>
                  <a:schemeClr val="tx1">
                    <a:lumMod val="65000"/>
                    <a:lumOff val="35000"/>
                  </a:schemeClr>
                </a:solidFill>
                <a:latin typeface="Calibri" charset="0"/>
                <a:ea typeface="Calibri" charset="0"/>
                <a:cs typeface="Calibri" charset="0"/>
              </a:rPr>
              <a:t> </a:t>
            </a:r>
            <a:r>
              <a:rPr lang="en-US" sz="1050" dirty="0">
                <a:solidFill>
                  <a:schemeClr val="tx1">
                    <a:lumMod val="65000"/>
                    <a:lumOff val="35000"/>
                  </a:schemeClr>
                </a:solidFill>
                <a:latin typeface="Calibri" charset="0"/>
                <a:ea typeface="Calibri" charset="0"/>
                <a:cs typeface="Calibri" charset="0"/>
              </a:rPr>
              <a:t>Weight: 15kg </a:t>
            </a:r>
            <a:endParaRPr lang="en-US" sz="1050" dirty="0" smtClean="0">
              <a:solidFill>
                <a:schemeClr val="tx1">
                  <a:lumMod val="65000"/>
                  <a:lumOff val="35000"/>
                </a:schemeClr>
              </a:solidFill>
              <a:latin typeface="Calibri" charset="0"/>
              <a:ea typeface="Calibri" charset="0"/>
              <a:cs typeface="Calibri" charset="0"/>
            </a:endParaRPr>
          </a:p>
          <a:p>
            <a:r>
              <a:rPr lang="en-US" sz="1050" dirty="0" smtClean="0">
                <a:solidFill>
                  <a:schemeClr val="tx1">
                    <a:lumMod val="65000"/>
                    <a:lumOff val="35000"/>
                  </a:schemeClr>
                </a:solidFill>
                <a:latin typeface="Calibri" charset="0"/>
                <a:ea typeface="Calibri" charset="0"/>
                <a:cs typeface="Calibri" charset="0"/>
              </a:rPr>
              <a:t>Operating </a:t>
            </a:r>
            <a:r>
              <a:rPr lang="en-US" sz="1050" dirty="0">
                <a:solidFill>
                  <a:schemeClr val="tx1">
                    <a:lumMod val="65000"/>
                    <a:lumOff val="35000"/>
                  </a:schemeClr>
                </a:solidFill>
                <a:latin typeface="Calibri" charset="0"/>
                <a:ea typeface="Calibri" charset="0"/>
                <a:cs typeface="Calibri" charset="0"/>
              </a:rPr>
              <a:t>time: 5 days per 2 households  </a:t>
            </a:r>
          </a:p>
          <a:p>
            <a:r>
              <a:rPr lang="en-US" sz="1050" dirty="0">
                <a:solidFill>
                  <a:schemeClr val="tx1">
                    <a:lumMod val="65000"/>
                    <a:lumOff val="35000"/>
                  </a:schemeClr>
                </a:solidFill>
                <a:latin typeface="Calibri" charset="0"/>
                <a:ea typeface="Calibri" charset="0"/>
                <a:cs typeface="Calibri" charset="0"/>
              </a:rPr>
              <a:t> </a:t>
            </a:r>
          </a:p>
          <a:p>
            <a:r>
              <a:rPr lang="en-US" sz="1050" dirty="0" smtClean="0">
                <a:solidFill>
                  <a:schemeClr val="tx1">
                    <a:lumMod val="65000"/>
                    <a:lumOff val="35000"/>
                  </a:schemeClr>
                </a:solidFill>
                <a:latin typeface="Calibri" charset="0"/>
                <a:ea typeface="Calibri" charset="0"/>
                <a:cs typeface="Calibri" charset="0"/>
              </a:rPr>
              <a:t>                                                          </a:t>
            </a:r>
            <a:endParaRPr lang="en-US" sz="1050" dirty="0">
              <a:solidFill>
                <a:schemeClr val="tx1">
                  <a:lumMod val="65000"/>
                  <a:lumOff val="35000"/>
                </a:schemeClr>
              </a:solidFill>
              <a:latin typeface="Calibri" charset="0"/>
              <a:ea typeface="Calibri" charset="0"/>
              <a:cs typeface="Calibri" charset="0"/>
            </a:endParaRPr>
          </a:p>
        </p:txBody>
      </p:sp>
      <p:pic>
        <p:nvPicPr>
          <p:cNvPr id="61" name="Picture 60"/>
          <p:cNvPicPr>
            <a:picLocks noChangeAspect="1"/>
          </p:cNvPicPr>
          <p:nvPr/>
        </p:nvPicPr>
        <p:blipFill rotWithShape="1">
          <a:blip r:embed="rId4">
            <a:extLst>
              <a:ext uri="{28A0092B-C50C-407E-A947-70E740481C1C}">
                <a14:useLocalDpi xmlns:a14="http://schemas.microsoft.com/office/drawing/2010/main" val="0"/>
              </a:ext>
            </a:extLst>
          </a:blip>
          <a:srcRect l="3101" t="14172" r="7277"/>
          <a:stretch/>
        </p:blipFill>
        <p:spPr>
          <a:xfrm>
            <a:off x="3570744" y="3100244"/>
            <a:ext cx="3104256" cy="3058687"/>
          </a:xfrm>
          <a:prstGeom prst="rect">
            <a:avLst/>
          </a:prstGeom>
        </p:spPr>
      </p:pic>
      <p:sp>
        <p:nvSpPr>
          <p:cNvPr id="2" name="Rectangle 1"/>
          <p:cNvSpPr/>
          <p:nvPr/>
        </p:nvSpPr>
        <p:spPr>
          <a:xfrm>
            <a:off x="457198" y="6082213"/>
            <a:ext cx="3023029" cy="1246495"/>
          </a:xfrm>
          <a:prstGeom prst="rect">
            <a:avLst/>
          </a:prstGeom>
        </p:spPr>
        <p:txBody>
          <a:bodyPr wrap="square">
            <a:spAutoFit/>
          </a:bodyPr>
          <a:lstStyle/>
          <a:p>
            <a:pPr>
              <a:lnSpc>
                <a:spcPct val="100000"/>
              </a:lnSpc>
            </a:pPr>
            <a:r>
              <a:rPr lang="en-US" sz="1200" dirty="0" smtClean="0">
                <a:solidFill>
                  <a:schemeClr val="tx1">
                    <a:lumMod val="65000"/>
                    <a:lumOff val="35000"/>
                  </a:schemeClr>
                </a:solidFill>
                <a:latin typeface="Calibri" charset="0"/>
                <a:ea typeface="Calibri" charset="0"/>
                <a:cs typeface="Calibri" charset="0"/>
              </a:rPr>
              <a:t>Bagmati River </a:t>
            </a:r>
            <a:r>
              <a:rPr lang="en-US" sz="1200" dirty="0">
                <a:solidFill>
                  <a:schemeClr val="tx1">
                    <a:lumMod val="65000"/>
                    <a:lumOff val="35000"/>
                  </a:schemeClr>
                </a:solidFill>
                <a:latin typeface="Calibri" charset="0"/>
                <a:ea typeface="Calibri" charset="0"/>
                <a:cs typeface="Calibri" charset="0"/>
              </a:rPr>
              <a:t>c</a:t>
            </a:r>
            <a:r>
              <a:rPr lang="en-US" sz="1200" dirty="0" smtClean="0">
                <a:solidFill>
                  <a:schemeClr val="tx1">
                    <a:lumMod val="65000"/>
                    <a:lumOff val="35000"/>
                  </a:schemeClr>
                </a:solidFill>
                <a:latin typeface="Calibri" charset="0"/>
                <a:ea typeface="Calibri" charset="0"/>
                <a:cs typeface="Calibri" charset="0"/>
              </a:rPr>
              <a:t>haracteristics</a:t>
            </a:r>
            <a:r>
              <a:rPr lang="en-US" sz="1200" dirty="0">
                <a:solidFill>
                  <a:schemeClr val="tx1">
                    <a:lumMod val="65000"/>
                    <a:lumOff val="35000"/>
                  </a:schemeClr>
                </a:solidFill>
                <a:latin typeface="Calibri" charset="0"/>
                <a:ea typeface="Calibri" charset="0"/>
                <a:cs typeface="Calibri" charset="0"/>
              </a:rPr>
              <a:t>:</a:t>
            </a:r>
          </a:p>
          <a:p>
            <a:pPr>
              <a:lnSpc>
                <a:spcPct val="100000"/>
              </a:lnSpc>
            </a:pPr>
            <a:r>
              <a:rPr lang="en-US" sz="1050" dirty="0">
                <a:solidFill>
                  <a:schemeClr val="tx1">
                    <a:lumMod val="65000"/>
                    <a:lumOff val="35000"/>
                  </a:schemeClr>
                </a:solidFill>
                <a:latin typeface="Calibri" charset="0"/>
                <a:ea typeface="Calibri" charset="0"/>
                <a:cs typeface="Calibri" charset="0"/>
              </a:rPr>
              <a:t>Length:196 </a:t>
            </a:r>
            <a:r>
              <a:rPr lang="en-US" sz="1050" dirty="0">
                <a:solidFill>
                  <a:schemeClr val="tx1">
                    <a:lumMod val="65000"/>
                    <a:lumOff val="35000"/>
                  </a:schemeClr>
                </a:solidFill>
                <a:latin typeface="Calibri" charset="0"/>
                <a:ea typeface="Calibri" charset="0"/>
                <a:cs typeface="Calibri" charset="0"/>
              </a:rPr>
              <a:t>km</a:t>
            </a:r>
          </a:p>
          <a:p>
            <a:pPr>
              <a:lnSpc>
                <a:spcPct val="100000"/>
              </a:lnSpc>
            </a:pPr>
            <a:r>
              <a:rPr lang="en-US" sz="1050" dirty="0">
                <a:solidFill>
                  <a:schemeClr val="tx1">
                    <a:lumMod val="65000"/>
                    <a:lumOff val="35000"/>
                  </a:schemeClr>
                </a:solidFill>
                <a:latin typeface="Calibri" charset="0"/>
                <a:ea typeface="Calibri" charset="0"/>
                <a:cs typeface="Calibri" charset="0"/>
              </a:rPr>
              <a:t>Elevation: 2630m</a:t>
            </a:r>
          </a:p>
          <a:p>
            <a:pPr>
              <a:lnSpc>
                <a:spcPct val="100000"/>
              </a:lnSpc>
            </a:pPr>
            <a:r>
              <a:rPr lang="en-US" sz="1050" dirty="0">
                <a:solidFill>
                  <a:schemeClr val="tx1">
                    <a:lumMod val="65000"/>
                    <a:lumOff val="35000"/>
                  </a:schemeClr>
                </a:solidFill>
                <a:latin typeface="Calibri" charset="0"/>
                <a:ea typeface="Calibri" charset="0"/>
                <a:cs typeface="Calibri" charset="0"/>
              </a:rPr>
              <a:t>Average width: 37m</a:t>
            </a:r>
          </a:p>
          <a:p>
            <a:pPr>
              <a:lnSpc>
                <a:spcPct val="100000"/>
              </a:lnSpc>
            </a:pPr>
            <a:r>
              <a:rPr lang="en-US" sz="1050" dirty="0">
                <a:solidFill>
                  <a:schemeClr val="tx1">
                    <a:lumMod val="65000"/>
                    <a:lumOff val="35000"/>
                  </a:schemeClr>
                </a:solidFill>
                <a:latin typeface="Calibri" charset="0"/>
                <a:ea typeface="Calibri" charset="0"/>
                <a:cs typeface="Calibri" charset="0"/>
              </a:rPr>
              <a:t>Depth: 0.5m to 1.5m</a:t>
            </a:r>
          </a:p>
          <a:p>
            <a:pPr>
              <a:lnSpc>
                <a:spcPct val="100000"/>
              </a:lnSpc>
            </a:pPr>
            <a:r>
              <a:rPr lang="en-US" sz="1050" dirty="0">
                <a:solidFill>
                  <a:schemeClr val="tx1">
                    <a:lumMod val="65000"/>
                    <a:lumOff val="35000"/>
                  </a:schemeClr>
                </a:solidFill>
                <a:latin typeface="Calibri" charset="0"/>
                <a:ea typeface="Calibri" charset="0"/>
                <a:cs typeface="Calibri" charset="0"/>
              </a:rPr>
              <a:t>Max. discharge: 15.28m</a:t>
            </a:r>
            <a:r>
              <a:rPr lang="en-US" sz="1050" baseline="30000" dirty="0">
                <a:solidFill>
                  <a:schemeClr val="tx1">
                    <a:lumMod val="65000"/>
                    <a:lumOff val="35000"/>
                  </a:schemeClr>
                </a:solidFill>
                <a:latin typeface="Calibri" charset="0"/>
                <a:ea typeface="Calibri" charset="0"/>
                <a:cs typeface="Calibri" charset="0"/>
              </a:rPr>
              <a:t>3</a:t>
            </a:r>
            <a:r>
              <a:rPr lang="en-US" sz="1050" dirty="0">
                <a:solidFill>
                  <a:schemeClr val="tx1">
                    <a:lumMod val="65000"/>
                    <a:lumOff val="35000"/>
                  </a:schemeClr>
                </a:solidFill>
                <a:latin typeface="Calibri" charset="0"/>
                <a:ea typeface="Calibri" charset="0"/>
                <a:cs typeface="Calibri" charset="0"/>
              </a:rPr>
              <a:t>/s </a:t>
            </a:r>
          </a:p>
          <a:p>
            <a:r>
              <a:rPr lang="en-US" sz="1050" dirty="0">
                <a:solidFill>
                  <a:schemeClr val="tx1">
                    <a:lumMod val="65000"/>
                    <a:lumOff val="35000"/>
                  </a:schemeClr>
                </a:solidFill>
                <a:latin typeface="Calibri" charset="0"/>
                <a:ea typeface="Calibri" charset="0"/>
                <a:cs typeface="Calibri" charset="0"/>
              </a:rPr>
              <a:t> </a:t>
            </a:r>
          </a:p>
        </p:txBody>
      </p:sp>
      <p:sp>
        <p:nvSpPr>
          <p:cNvPr id="4" name="Rectangle 3"/>
          <p:cNvSpPr/>
          <p:nvPr/>
        </p:nvSpPr>
        <p:spPr>
          <a:xfrm>
            <a:off x="6837387" y="1622265"/>
            <a:ext cx="2975427" cy="900246"/>
          </a:xfrm>
          <a:prstGeom prst="rect">
            <a:avLst/>
          </a:prstGeom>
        </p:spPr>
        <p:txBody>
          <a:bodyPr wrap="square">
            <a:spAutoFit/>
          </a:bodyPr>
          <a:lstStyle/>
          <a:p>
            <a:pPr fontAlgn="base"/>
            <a:r>
              <a:rPr lang="en-US" sz="1050" b="1" dirty="0">
                <a:solidFill>
                  <a:schemeClr val="tx1">
                    <a:lumMod val="65000"/>
                    <a:lumOff val="35000"/>
                  </a:schemeClr>
                </a:solidFill>
                <a:latin typeface="Calibri" charset="0"/>
                <a:ea typeface="Calibri" charset="0"/>
                <a:cs typeface="Calibri" charset="0"/>
              </a:rPr>
              <a:t>Reliable Lighting</a:t>
            </a:r>
            <a:r>
              <a:rPr lang="en-US" sz="1050" dirty="0">
                <a:solidFill>
                  <a:schemeClr val="tx1">
                    <a:lumMod val="65000"/>
                    <a:lumOff val="35000"/>
                  </a:schemeClr>
                </a:solidFill>
                <a:latin typeface="Calibri" charset="0"/>
                <a:ea typeface="Calibri" charset="0"/>
                <a:cs typeface="Calibri" charset="0"/>
              </a:rPr>
              <a:t>: Sub-par light sources has  insufficient for social and educational activities, resulted in a low quality of life. </a:t>
            </a:r>
            <a:r>
              <a:rPr lang="en-US" sz="1050" dirty="0">
                <a:solidFill>
                  <a:schemeClr val="tx1">
                    <a:lumMod val="65000"/>
                    <a:lumOff val="35000"/>
                  </a:schemeClr>
                </a:solidFill>
                <a:latin typeface="Calibri" charset="0"/>
                <a:ea typeface="Calibri" charset="0"/>
                <a:cs typeface="Calibri" charset="0"/>
              </a:rPr>
              <a:t>We hope to promote an better home environment; and aid women and children in academic study pursuits. </a:t>
            </a:r>
          </a:p>
        </p:txBody>
      </p:sp>
      <p:sp>
        <p:nvSpPr>
          <p:cNvPr id="17" name="Rectangle 16"/>
          <p:cNvSpPr/>
          <p:nvPr/>
        </p:nvSpPr>
        <p:spPr>
          <a:xfrm>
            <a:off x="6837387" y="2708604"/>
            <a:ext cx="2975427" cy="1061829"/>
          </a:xfrm>
          <a:prstGeom prst="rect">
            <a:avLst/>
          </a:prstGeom>
        </p:spPr>
        <p:txBody>
          <a:bodyPr wrap="square">
            <a:spAutoFit/>
          </a:bodyPr>
          <a:lstStyle/>
          <a:p>
            <a:pPr fontAlgn="base"/>
            <a:r>
              <a:rPr lang="en-US" sz="1050" b="1" dirty="0">
                <a:solidFill>
                  <a:schemeClr val="tx1">
                    <a:lumMod val="65000"/>
                    <a:lumOff val="35000"/>
                  </a:schemeClr>
                </a:solidFill>
                <a:latin typeface="Calibri" charset="0"/>
                <a:ea typeface="Calibri" charset="0"/>
                <a:cs typeface="Calibri" charset="0"/>
              </a:rPr>
              <a:t>Robust &amp; Portable</a:t>
            </a:r>
            <a:r>
              <a:rPr lang="en-US" sz="1050" dirty="0">
                <a:solidFill>
                  <a:schemeClr val="tx1">
                    <a:lumMod val="65000"/>
                    <a:lumOff val="35000"/>
                  </a:schemeClr>
                </a:solidFill>
                <a:latin typeface="Calibri" charset="0"/>
                <a:ea typeface="Calibri" charset="0"/>
                <a:cs typeface="Calibri" charset="0"/>
              </a:rPr>
              <a:t>: </a:t>
            </a:r>
            <a:r>
              <a:rPr lang="en-US" sz="1050" dirty="0" smtClean="0">
                <a:solidFill>
                  <a:schemeClr val="tx1">
                    <a:lumMod val="65000"/>
                    <a:lumOff val="35000"/>
                  </a:schemeClr>
                </a:solidFill>
                <a:latin typeface="Calibri" charset="0"/>
                <a:ea typeface="Calibri" charset="0"/>
                <a:cs typeface="Calibri" charset="0"/>
              </a:rPr>
              <a:t>Afflicted by seasonal natural disasters, settlement relocate is common. The </a:t>
            </a:r>
            <a:r>
              <a:rPr lang="en-US" sz="1050" dirty="0">
                <a:solidFill>
                  <a:schemeClr val="tx1">
                    <a:lumMod val="65000"/>
                    <a:lumOff val="35000"/>
                  </a:schemeClr>
                </a:solidFill>
                <a:latin typeface="Calibri" charset="0"/>
                <a:ea typeface="Calibri" charset="0"/>
                <a:cs typeface="Calibri" charset="0"/>
              </a:rPr>
              <a:t>portability and robust build of our generators helps to facilitate relocation and allow normality to recommence in a shorter time than previously possible.                                           </a:t>
            </a:r>
          </a:p>
        </p:txBody>
      </p:sp>
      <p:sp>
        <p:nvSpPr>
          <p:cNvPr id="18" name="Rectangle 17"/>
          <p:cNvSpPr/>
          <p:nvPr/>
        </p:nvSpPr>
        <p:spPr>
          <a:xfrm>
            <a:off x="6805207" y="3955006"/>
            <a:ext cx="2975427" cy="738664"/>
          </a:xfrm>
          <a:prstGeom prst="rect">
            <a:avLst/>
          </a:prstGeom>
        </p:spPr>
        <p:txBody>
          <a:bodyPr wrap="square">
            <a:spAutoFit/>
          </a:bodyPr>
          <a:lstStyle/>
          <a:p>
            <a:pPr fontAlgn="base"/>
            <a:r>
              <a:rPr lang="en-US" sz="1050" b="1" dirty="0">
                <a:solidFill>
                  <a:schemeClr val="tx1">
                    <a:lumMod val="65000"/>
                    <a:lumOff val="35000"/>
                  </a:schemeClr>
                </a:solidFill>
                <a:latin typeface="Calibri" charset="0"/>
                <a:ea typeface="Calibri" charset="0"/>
                <a:cs typeface="Calibri" charset="0"/>
              </a:rPr>
              <a:t>Less income devoted to Lighting</a:t>
            </a:r>
            <a:r>
              <a:rPr lang="en-US" sz="1050" dirty="0">
                <a:solidFill>
                  <a:schemeClr val="tx1">
                    <a:lumMod val="65000"/>
                    <a:lumOff val="35000"/>
                  </a:schemeClr>
                </a:solidFill>
                <a:latin typeface="Calibri" charset="0"/>
                <a:ea typeface="Calibri" charset="0"/>
                <a:cs typeface="Calibri" charset="0"/>
              </a:rPr>
              <a:t>: Approximately 18% of each household’s income is spent on energy. </a:t>
            </a:r>
            <a:r>
              <a:rPr lang="en-US" sz="1050" dirty="0">
                <a:solidFill>
                  <a:schemeClr val="tx1">
                    <a:lumMod val="65000"/>
                    <a:lumOff val="35000"/>
                  </a:schemeClr>
                </a:solidFill>
                <a:latin typeface="Calibri" charset="0"/>
                <a:ea typeface="Calibri" charset="0"/>
                <a:cs typeface="Calibri" charset="0"/>
              </a:rPr>
              <a:t>We provide lighting partially subsidized, </a:t>
            </a:r>
            <a:r>
              <a:rPr lang="en-US" sz="1050" dirty="0" smtClean="0">
                <a:solidFill>
                  <a:schemeClr val="tx1">
                    <a:lumMod val="65000"/>
                    <a:lumOff val="35000"/>
                  </a:schemeClr>
                </a:solidFill>
                <a:latin typeface="Calibri" charset="0"/>
                <a:ea typeface="Calibri" charset="0"/>
                <a:cs typeface="Calibri" charset="0"/>
              </a:rPr>
              <a:t>lowering </a:t>
            </a:r>
            <a:r>
              <a:rPr lang="en-US" sz="1050" dirty="0">
                <a:solidFill>
                  <a:schemeClr val="tx1">
                    <a:lumMod val="65000"/>
                    <a:lumOff val="35000"/>
                  </a:schemeClr>
                </a:solidFill>
                <a:latin typeface="Calibri" charset="0"/>
                <a:ea typeface="Calibri" charset="0"/>
                <a:cs typeface="Calibri" charset="0"/>
              </a:rPr>
              <a:t>their energy expenditure. </a:t>
            </a:r>
          </a:p>
        </p:txBody>
      </p:sp>
      <p:sp>
        <p:nvSpPr>
          <p:cNvPr id="20" name="Rectangle 19"/>
          <p:cNvSpPr/>
          <p:nvPr/>
        </p:nvSpPr>
        <p:spPr>
          <a:xfrm>
            <a:off x="6805206" y="4872303"/>
            <a:ext cx="2975427" cy="900246"/>
          </a:xfrm>
          <a:prstGeom prst="rect">
            <a:avLst/>
          </a:prstGeom>
        </p:spPr>
        <p:txBody>
          <a:bodyPr wrap="square">
            <a:spAutoFit/>
          </a:bodyPr>
          <a:lstStyle/>
          <a:p>
            <a:pPr fontAlgn="base"/>
            <a:r>
              <a:rPr lang="en-US" sz="1050" b="1" dirty="0">
                <a:solidFill>
                  <a:schemeClr val="tx1">
                    <a:lumMod val="65000"/>
                    <a:lumOff val="35000"/>
                  </a:schemeClr>
                </a:solidFill>
                <a:latin typeface="Calibri" charset="0"/>
                <a:ea typeface="Calibri" charset="0"/>
                <a:cs typeface="Calibri" charset="0"/>
              </a:rPr>
              <a:t>Environmentally Safe</a:t>
            </a:r>
            <a:r>
              <a:rPr lang="en-US" sz="1050" dirty="0">
                <a:solidFill>
                  <a:schemeClr val="tx1">
                    <a:lumMod val="65000"/>
                    <a:lumOff val="35000"/>
                  </a:schemeClr>
                </a:solidFill>
                <a:latin typeface="Calibri" charset="0"/>
                <a:ea typeface="Calibri" charset="0"/>
                <a:cs typeface="Calibri" charset="0"/>
              </a:rPr>
              <a:t>: Current lighting methods include kerosene lamps and firewood. These pose significant risk to health from direct contact; emissions and; fire hazards. We aim to  promote healthier and safer environments. </a:t>
            </a:r>
          </a:p>
        </p:txBody>
      </p:sp>
      <p:sp>
        <p:nvSpPr>
          <p:cNvPr id="22" name="Rectangle 21"/>
          <p:cNvSpPr/>
          <p:nvPr/>
        </p:nvSpPr>
        <p:spPr>
          <a:xfrm>
            <a:off x="6805206" y="5951182"/>
            <a:ext cx="2975427" cy="415498"/>
          </a:xfrm>
          <a:prstGeom prst="rect">
            <a:avLst/>
          </a:prstGeom>
        </p:spPr>
        <p:txBody>
          <a:bodyPr wrap="square">
            <a:spAutoFit/>
          </a:bodyPr>
          <a:lstStyle/>
          <a:p>
            <a:pPr fontAlgn="base"/>
            <a:r>
              <a:rPr lang="en-US" sz="1050" b="1" dirty="0">
                <a:solidFill>
                  <a:schemeClr val="tx1">
                    <a:lumMod val="65000"/>
                    <a:lumOff val="35000"/>
                  </a:schemeClr>
                </a:solidFill>
                <a:latin typeface="Calibri" charset="0"/>
                <a:ea typeface="Calibri" charset="0"/>
                <a:cs typeface="Calibri" charset="0"/>
              </a:rPr>
              <a:t>Timely</a:t>
            </a:r>
            <a:r>
              <a:rPr lang="en-US" sz="1050" dirty="0">
                <a:solidFill>
                  <a:schemeClr val="tx1">
                    <a:lumMod val="65000"/>
                    <a:lumOff val="35000"/>
                  </a:schemeClr>
                </a:solidFill>
                <a:latin typeface="Calibri" charset="0"/>
                <a:ea typeface="Calibri" charset="0"/>
                <a:cs typeface="Calibri" charset="0"/>
              </a:rPr>
              <a:t>: No time wasted. We project manage to  deliver fast safely and sustainably.</a:t>
            </a:r>
          </a:p>
        </p:txBody>
      </p:sp>
      <p:sp>
        <p:nvSpPr>
          <p:cNvPr id="8" name="Rectangle 7"/>
          <p:cNvSpPr/>
          <p:nvPr/>
        </p:nvSpPr>
        <p:spPr>
          <a:xfrm>
            <a:off x="4441309" y="4293186"/>
            <a:ext cx="2107274" cy="1223412"/>
          </a:xfrm>
          <a:prstGeom prst="rect">
            <a:avLst/>
          </a:prstGeom>
        </p:spPr>
        <p:txBody>
          <a:bodyPr wrap="square">
            <a:spAutoFit/>
          </a:bodyPr>
          <a:lstStyle/>
          <a:p>
            <a:pPr>
              <a:spcBef>
                <a:spcPts val="0"/>
              </a:spcBef>
              <a:spcAft>
                <a:spcPts val="0"/>
              </a:spcAft>
            </a:pPr>
            <a:r>
              <a:rPr lang="en-US" sz="1050" dirty="0">
                <a:solidFill>
                  <a:schemeClr val="tx1">
                    <a:lumMod val="65000"/>
                    <a:lumOff val="35000"/>
                  </a:schemeClr>
                </a:solidFill>
                <a:latin typeface="Calibri" charset="0"/>
                <a:ea typeface="Calibri" charset="0"/>
                <a:cs typeface="Calibri" charset="0"/>
              </a:rPr>
              <a:t>Average household area 15.75m²</a:t>
            </a:r>
          </a:p>
          <a:p>
            <a:pPr marL="171450" indent="-171450">
              <a:spcBef>
                <a:spcPts val="0"/>
              </a:spcBef>
              <a:spcAft>
                <a:spcPts val="0"/>
              </a:spcAft>
              <a:buFont typeface="Wingdings" charset="2"/>
              <a:buChar char="è"/>
            </a:pPr>
            <a:r>
              <a:rPr lang="en-US" sz="1050" dirty="0" smtClean="0">
                <a:solidFill>
                  <a:schemeClr val="tx1">
                    <a:lumMod val="65000"/>
                    <a:lumOff val="35000"/>
                  </a:schemeClr>
                </a:solidFill>
                <a:latin typeface="Calibri" charset="0"/>
                <a:ea typeface="Calibri" charset="0"/>
                <a:cs typeface="Calibri" charset="0"/>
                <a:sym typeface="Wingdings"/>
              </a:rPr>
              <a:t>4.5 </a:t>
            </a:r>
            <a:r>
              <a:rPr lang="en-US" sz="1050" dirty="0">
                <a:solidFill>
                  <a:schemeClr val="tx1">
                    <a:lumMod val="65000"/>
                    <a:lumOff val="35000"/>
                  </a:schemeClr>
                </a:solidFill>
                <a:latin typeface="Calibri" charset="0"/>
                <a:ea typeface="Calibri" charset="0"/>
                <a:cs typeface="Calibri" charset="0"/>
                <a:sym typeface="Wingdings"/>
              </a:rPr>
              <a:t>people per </a:t>
            </a:r>
            <a:r>
              <a:rPr lang="en-US" sz="1050" dirty="0" smtClean="0">
                <a:solidFill>
                  <a:schemeClr val="tx1">
                    <a:lumMod val="65000"/>
                    <a:lumOff val="35000"/>
                  </a:schemeClr>
                </a:solidFill>
                <a:latin typeface="Calibri" charset="0"/>
                <a:ea typeface="Calibri" charset="0"/>
                <a:cs typeface="Calibri" charset="0"/>
                <a:sym typeface="Wingdings"/>
              </a:rPr>
              <a:t>household</a:t>
            </a:r>
          </a:p>
          <a:p>
            <a:pPr marL="171450" indent="-171450">
              <a:spcBef>
                <a:spcPts val="0"/>
              </a:spcBef>
              <a:spcAft>
                <a:spcPts val="0"/>
              </a:spcAft>
              <a:buFont typeface="Wingdings" charset="2"/>
              <a:buChar char="è"/>
            </a:pPr>
            <a:r>
              <a:rPr lang="en-US" sz="1050" dirty="0" smtClean="0">
                <a:solidFill>
                  <a:schemeClr val="tx1">
                    <a:lumMod val="65000"/>
                    <a:lumOff val="35000"/>
                  </a:schemeClr>
                </a:solidFill>
                <a:latin typeface="Calibri" charset="0"/>
                <a:ea typeface="Calibri" charset="0"/>
                <a:cs typeface="Calibri" charset="0"/>
                <a:sym typeface="Wingdings"/>
              </a:rPr>
              <a:t>3.5</a:t>
            </a:r>
            <a:r>
              <a:rPr lang="en-US" sz="1050" dirty="0" smtClean="0">
                <a:solidFill>
                  <a:schemeClr val="tx1">
                    <a:lumMod val="65000"/>
                    <a:lumOff val="35000"/>
                  </a:schemeClr>
                </a:solidFill>
                <a:latin typeface="Calibri" charset="0"/>
                <a:ea typeface="Calibri" charset="0"/>
                <a:cs typeface="Calibri" charset="0"/>
              </a:rPr>
              <a:t>m²</a:t>
            </a:r>
            <a:r>
              <a:rPr lang="en-US" sz="1050" dirty="0" smtClean="0">
                <a:solidFill>
                  <a:schemeClr val="tx1">
                    <a:lumMod val="65000"/>
                    <a:lumOff val="35000"/>
                  </a:schemeClr>
                </a:solidFill>
                <a:latin typeface="Calibri" charset="0"/>
                <a:ea typeface="Calibri" charset="0"/>
                <a:cs typeface="Calibri" charset="0"/>
                <a:sym typeface="Wingdings"/>
              </a:rPr>
              <a:t> per person</a:t>
            </a:r>
          </a:p>
          <a:p>
            <a:pPr marL="342900" indent="-342900">
              <a:spcBef>
                <a:spcPts val="0"/>
              </a:spcBef>
              <a:spcAft>
                <a:spcPts val="0"/>
              </a:spcAft>
              <a:buFont typeface="Wingdings" charset="2"/>
              <a:buChar char="è"/>
            </a:pPr>
            <a:endParaRPr lang="en-US" sz="1050" dirty="0">
              <a:solidFill>
                <a:schemeClr val="tx1">
                  <a:lumMod val="65000"/>
                  <a:lumOff val="35000"/>
                </a:schemeClr>
              </a:solidFill>
              <a:latin typeface="Calibri" charset="0"/>
              <a:ea typeface="Calibri" charset="0"/>
              <a:cs typeface="Calibri" charset="0"/>
              <a:sym typeface="Wingdings"/>
            </a:endParaRPr>
          </a:p>
          <a:p>
            <a:pPr>
              <a:spcBef>
                <a:spcPts val="0"/>
              </a:spcBef>
              <a:spcAft>
                <a:spcPts val="0"/>
              </a:spcAft>
            </a:pPr>
            <a:r>
              <a:rPr lang="en-US" sz="1050" dirty="0">
                <a:solidFill>
                  <a:schemeClr val="tx1">
                    <a:lumMod val="65000"/>
                    <a:lumOff val="35000"/>
                  </a:schemeClr>
                </a:solidFill>
                <a:latin typeface="Calibri" charset="0"/>
                <a:ea typeface="Calibri" charset="0"/>
                <a:cs typeface="Calibri" charset="0"/>
              </a:rPr>
              <a:t>2350 Lumen required</a:t>
            </a:r>
          </a:p>
          <a:p>
            <a:pPr>
              <a:spcBef>
                <a:spcPts val="0"/>
              </a:spcBef>
              <a:spcAft>
                <a:spcPts val="0"/>
              </a:spcAft>
            </a:pPr>
            <a:r>
              <a:rPr lang="en-US" sz="1050" dirty="0">
                <a:solidFill>
                  <a:schemeClr val="tx1">
                    <a:lumMod val="65000"/>
                    <a:lumOff val="35000"/>
                  </a:schemeClr>
                </a:solidFill>
                <a:latin typeface="Calibri" charset="0"/>
                <a:ea typeface="Calibri" charset="0"/>
                <a:cs typeface="Calibri" charset="0"/>
                <a:sym typeface="Wingdings"/>
              </a:rPr>
              <a:t> </a:t>
            </a:r>
            <a:r>
              <a:rPr lang="en-US" sz="1050" dirty="0">
                <a:solidFill>
                  <a:schemeClr val="tx1">
                    <a:lumMod val="65000"/>
                    <a:lumOff val="35000"/>
                  </a:schemeClr>
                </a:solidFill>
                <a:latin typeface="Calibri" charset="0"/>
                <a:ea typeface="Calibri" charset="0"/>
                <a:cs typeface="Calibri" charset="0"/>
              </a:rPr>
              <a:t>sufficient for reading 400 Lumen/m²</a:t>
            </a:r>
          </a:p>
        </p:txBody>
      </p:sp>
      <p:sp>
        <p:nvSpPr>
          <p:cNvPr id="9" name="Rectangle 8"/>
          <p:cNvSpPr/>
          <p:nvPr/>
        </p:nvSpPr>
        <p:spPr>
          <a:xfrm>
            <a:off x="3941203" y="6196254"/>
            <a:ext cx="2326950" cy="761747"/>
          </a:xfrm>
          <a:prstGeom prst="rect">
            <a:avLst/>
          </a:prstGeom>
        </p:spPr>
        <p:txBody>
          <a:bodyPr wrap="square">
            <a:spAutoFit/>
          </a:bodyPr>
          <a:lstStyle/>
          <a:p>
            <a:r>
              <a:rPr lang="en-US" sz="1200" dirty="0">
                <a:solidFill>
                  <a:schemeClr val="tx1">
                    <a:lumMod val="65000"/>
                    <a:lumOff val="35000"/>
                  </a:schemeClr>
                </a:solidFill>
                <a:latin typeface="Calibri" charset="0"/>
                <a:ea typeface="Calibri" charset="0"/>
                <a:cs typeface="Calibri" charset="0"/>
              </a:rPr>
              <a:t>Energy usage per </a:t>
            </a:r>
            <a:r>
              <a:rPr lang="en-US" sz="1200" dirty="0" smtClean="0">
                <a:solidFill>
                  <a:schemeClr val="tx1">
                    <a:lumMod val="65000"/>
                    <a:lumOff val="35000"/>
                  </a:schemeClr>
                </a:solidFill>
                <a:latin typeface="Calibri" charset="0"/>
                <a:ea typeface="Calibri" charset="0"/>
                <a:cs typeface="Calibri" charset="0"/>
              </a:rPr>
              <a:t>household:</a:t>
            </a:r>
          </a:p>
          <a:p>
            <a:r>
              <a:rPr lang="en-US" sz="1050" dirty="0" smtClean="0">
                <a:solidFill>
                  <a:schemeClr val="tx1">
                    <a:lumMod val="65000"/>
                    <a:lumOff val="35000"/>
                  </a:schemeClr>
                </a:solidFill>
                <a:latin typeface="Calibri" charset="0"/>
                <a:ea typeface="Calibri" charset="0"/>
                <a:cs typeface="Calibri" charset="0"/>
              </a:rPr>
              <a:t>6 </a:t>
            </a:r>
            <a:r>
              <a:rPr lang="en-US" sz="1050" dirty="0">
                <a:solidFill>
                  <a:schemeClr val="tx1">
                    <a:lumMod val="65000"/>
                    <a:lumOff val="35000"/>
                  </a:schemeClr>
                </a:solidFill>
                <a:latin typeface="Calibri" charset="0"/>
                <a:ea typeface="Calibri" charset="0"/>
                <a:cs typeface="Calibri" charset="0"/>
              </a:rPr>
              <a:t>hours </a:t>
            </a:r>
            <a:r>
              <a:rPr lang="en-US" sz="1050" dirty="0" smtClean="0">
                <a:solidFill>
                  <a:schemeClr val="tx1">
                    <a:lumMod val="65000"/>
                    <a:lumOff val="35000"/>
                  </a:schemeClr>
                </a:solidFill>
                <a:latin typeface="Calibri" charset="0"/>
                <a:ea typeface="Calibri" charset="0"/>
                <a:cs typeface="Calibri" charset="0"/>
              </a:rPr>
              <a:t>of </a:t>
            </a:r>
            <a:r>
              <a:rPr lang="en-US" sz="1050" dirty="0">
                <a:solidFill>
                  <a:schemeClr val="tx1">
                    <a:lumMod val="65000"/>
                    <a:lumOff val="35000"/>
                  </a:schemeClr>
                </a:solidFill>
                <a:latin typeface="Calibri" charset="0"/>
                <a:ea typeface="Calibri" charset="0"/>
                <a:cs typeface="Calibri" charset="0"/>
              </a:rPr>
              <a:t>lighting per </a:t>
            </a:r>
            <a:r>
              <a:rPr lang="en-US" sz="1050" dirty="0" smtClean="0">
                <a:solidFill>
                  <a:schemeClr val="tx1">
                    <a:lumMod val="65000"/>
                    <a:lumOff val="35000"/>
                  </a:schemeClr>
                </a:solidFill>
                <a:latin typeface="Calibri" charset="0"/>
                <a:ea typeface="Calibri" charset="0"/>
                <a:cs typeface="Calibri" charset="0"/>
              </a:rPr>
              <a:t>day</a:t>
            </a:r>
          </a:p>
          <a:p>
            <a:r>
              <a:rPr lang="en-US" sz="1050" dirty="0" smtClean="0">
                <a:solidFill>
                  <a:schemeClr val="tx1">
                    <a:lumMod val="65000"/>
                    <a:lumOff val="35000"/>
                  </a:schemeClr>
                </a:solidFill>
                <a:latin typeface="Calibri" charset="0"/>
                <a:ea typeface="Calibri" charset="0"/>
                <a:cs typeface="Calibri" charset="0"/>
              </a:rPr>
              <a:t>2x12W </a:t>
            </a:r>
            <a:r>
              <a:rPr lang="en-US" sz="1050" dirty="0">
                <a:solidFill>
                  <a:schemeClr val="tx1">
                    <a:lumMod val="65000"/>
                    <a:lumOff val="35000"/>
                  </a:schemeClr>
                </a:solidFill>
                <a:latin typeface="Calibri" charset="0"/>
                <a:ea typeface="Calibri" charset="0"/>
                <a:cs typeface="Calibri" charset="0"/>
              </a:rPr>
              <a:t>LED </a:t>
            </a:r>
            <a:r>
              <a:rPr lang="en-US" sz="1050" dirty="0" smtClean="0">
                <a:solidFill>
                  <a:schemeClr val="tx1">
                    <a:lumMod val="65000"/>
                    <a:lumOff val="35000"/>
                  </a:schemeClr>
                </a:solidFill>
                <a:latin typeface="Calibri" charset="0"/>
                <a:ea typeface="Calibri" charset="0"/>
                <a:cs typeface="Calibri" charset="0"/>
              </a:rPr>
              <a:t>bulbs</a:t>
            </a:r>
          </a:p>
          <a:p>
            <a:r>
              <a:rPr lang="en-US" sz="1050" dirty="0" smtClean="0">
                <a:solidFill>
                  <a:schemeClr val="tx1">
                    <a:lumMod val="65000"/>
                    <a:lumOff val="35000"/>
                  </a:schemeClr>
                </a:solidFill>
                <a:latin typeface="Calibri" charset="0"/>
                <a:ea typeface="Calibri" charset="0"/>
                <a:cs typeface="Calibri" charset="0"/>
              </a:rPr>
              <a:t>Energy </a:t>
            </a:r>
            <a:r>
              <a:rPr lang="en-US" sz="1050" dirty="0">
                <a:solidFill>
                  <a:schemeClr val="tx1">
                    <a:lumMod val="65000"/>
                    <a:lumOff val="35000"/>
                  </a:schemeClr>
                </a:solidFill>
                <a:latin typeface="Calibri" charset="0"/>
                <a:ea typeface="Calibri" charset="0"/>
                <a:cs typeface="Calibri" charset="0"/>
              </a:rPr>
              <a:t>required: 0.144 </a:t>
            </a:r>
            <a:r>
              <a:rPr lang="en-US" sz="1050" dirty="0" smtClean="0">
                <a:solidFill>
                  <a:schemeClr val="tx1">
                    <a:lumMod val="65000"/>
                    <a:lumOff val="35000"/>
                  </a:schemeClr>
                </a:solidFill>
                <a:latin typeface="Calibri" charset="0"/>
                <a:ea typeface="Calibri" charset="0"/>
                <a:cs typeface="Calibri" charset="0"/>
              </a:rPr>
              <a:t>kWh/day</a:t>
            </a:r>
          </a:p>
        </p:txBody>
      </p:sp>
      <p:sp>
        <p:nvSpPr>
          <p:cNvPr id="29" name="Rectangle 28"/>
          <p:cNvSpPr/>
          <p:nvPr/>
        </p:nvSpPr>
        <p:spPr>
          <a:xfrm>
            <a:off x="4733765" y="3334443"/>
            <a:ext cx="778214" cy="438582"/>
          </a:xfrm>
          <a:prstGeom prst="rect">
            <a:avLst/>
          </a:prstGeom>
        </p:spPr>
        <p:txBody>
          <a:bodyPr wrap="square">
            <a:spAutoFit/>
          </a:bodyPr>
          <a:lstStyle/>
          <a:p>
            <a:r>
              <a:rPr lang="en-US" sz="1200" dirty="0" smtClean="0">
                <a:solidFill>
                  <a:schemeClr val="tx1">
                    <a:lumMod val="65000"/>
                    <a:lumOff val="35000"/>
                  </a:schemeClr>
                </a:solidFill>
                <a:latin typeface="Calibri" charset="0"/>
                <a:ea typeface="Calibri" charset="0"/>
                <a:cs typeface="Calibri" charset="0"/>
              </a:rPr>
              <a:t>Lifespan:</a:t>
            </a:r>
          </a:p>
          <a:p>
            <a:r>
              <a:rPr lang="en-US" sz="1050" dirty="0">
                <a:solidFill>
                  <a:schemeClr val="tx1">
                    <a:lumMod val="65000"/>
                    <a:lumOff val="35000"/>
                  </a:schemeClr>
                </a:solidFill>
                <a:latin typeface="Calibri" charset="0"/>
                <a:ea typeface="Calibri" charset="0"/>
                <a:cs typeface="Calibri" charset="0"/>
              </a:rPr>
              <a:t>20 years </a:t>
            </a:r>
            <a:endParaRPr lang="en-US" sz="1050" dirty="0" smtClean="0">
              <a:solidFill>
                <a:schemeClr val="tx1">
                  <a:lumMod val="65000"/>
                  <a:lumOff val="35000"/>
                </a:schemeClr>
              </a:solidFill>
              <a:latin typeface="Calibri" charset="0"/>
              <a:ea typeface="Calibri" charset="0"/>
              <a:cs typeface="Calibri" charset="0"/>
            </a:endParaRPr>
          </a:p>
        </p:txBody>
      </p:sp>
    </p:spTree>
    <p:extLst>
      <p:ext uri="{BB962C8B-B14F-4D97-AF65-F5344CB8AC3E}">
        <p14:creationId xmlns:p14="http://schemas.microsoft.com/office/powerpoint/2010/main" val="3218315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
      <a:dk1>
        <a:sysClr val="windowText" lastClr="000000"/>
      </a:dk1>
      <a:lt1>
        <a:sysClr val="window" lastClr="FFFFFF"/>
      </a:lt1>
      <a:dk2>
        <a:srgbClr val="323232"/>
      </a:dk2>
      <a:lt2>
        <a:srgbClr val="E6E6E6"/>
      </a:lt2>
      <a:accent1>
        <a:srgbClr val="74CBC8"/>
      </a:accent1>
      <a:accent2>
        <a:srgbClr val="EDC765"/>
      </a:accent2>
      <a:accent3>
        <a:srgbClr val="8AC867"/>
      </a:accent3>
      <a:accent4>
        <a:srgbClr val="F0924C"/>
      </a:accent4>
      <a:accent5>
        <a:srgbClr val="907CB3"/>
      </a:accent5>
      <a:accent6>
        <a:srgbClr val="E87C8D"/>
      </a:accent6>
      <a:hlink>
        <a:srgbClr val="74CBC8"/>
      </a:hlink>
      <a:folHlink>
        <a:srgbClr val="907CB3"/>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1615766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2012-08-29T21:10:00+00:00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TP103417195</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854408</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8DCA81ED-4A0D-4D17-A264-26DCD3BD59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1B58DB-4786-47F4-9D10-169C63441395}">
  <ds:schemaRefs>
    <ds:schemaRef ds:uri="http://schemas.microsoft.com/sharepoint/v3/contenttype/forms"/>
  </ds:schemaRefs>
</ds:datastoreItem>
</file>

<file path=customXml/itemProps3.xml><?xml version="1.0" encoding="utf-8"?>
<ds:datastoreItem xmlns:ds="http://schemas.openxmlformats.org/officeDocument/2006/customXml" ds:itemID="{0C341F41-647A-43BF-B6CC-90888A493BBA}">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Brochure (Business)</Template>
  <TotalTime>494</TotalTime>
  <Words>531</Words>
  <Application>Microsoft Macintosh PowerPoint</Application>
  <PresentationFormat>Custom</PresentationFormat>
  <Paragraphs>67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Bangla MN</vt:lpstr>
      <vt:lpstr>Calibri</vt:lpstr>
      <vt:lpstr>Verdana</vt:lpstr>
      <vt:lpstr>Wingdings</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Akita, Matthew</dc:creator>
  <cp:lastModifiedBy>Microsoft Office User</cp:lastModifiedBy>
  <cp:revision>32</cp:revision>
  <dcterms:created xsi:type="dcterms:W3CDTF">2016-06-09T11:22:53Z</dcterms:created>
  <dcterms:modified xsi:type="dcterms:W3CDTF">2016-06-09T19:39:57Z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