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7085791" cy="305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are the high values customers that should be targeted in the new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value came from females compared to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Financial Services Health and Manufacturing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aged 40-49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living in NSW, VIC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19680" y="1660209"/>
            <a:ext cx="7841695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a screen shot of some customers that should be targeted based on our observation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0E52E-A6B0-4B25-8713-6E084D4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8" y="2439310"/>
            <a:ext cx="7422127" cy="18137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705059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Recommendation for Top 1000 Customers to Target from Datasets</a:t>
            </a:r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205024" y="1862400"/>
            <a:ext cx="4134600" cy="239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Problem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marketing team is looking to boost business by analyzing their existing customer dataset to determine customer trends and behavior.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Using existing 3 datasets (Customer demographic, customer address and transactions) to recommend which of the 1000 new customers should be targeted to drive the most value for the company. </a:t>
            </a:r>
            <a:br>
              <a:rPr lang="en-US" dirty="0"/>
            </a:b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2519AE5A-0668-4010-9764-46C171EABADD}"/>
              </a:ext>
            </a:extLst>
          </p:cNvPr>
          <p:cNvSpPr/>
          <p:nvPr/>
        </p:nvSpPr>
        <p:spPr>
          <a:xfrm>
            <a:off x="4487825" y="1862400"/>
            <a:ext cx="4134600" cy="1923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Data Analysis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and Old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Bike related purchases over the last 3 years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cars owned and not owned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 classification</a:t>
            </a:r>
          </a:p>
        </p:txBody>
      </p:sp>
      <p:sp>
        <p:nvSpPr>
          <p:cNvPr id="13" name="Shape 73">
            <a:extLst>
              <a:ext uri="{FF2B5EF4-FFF2-40B4-BE49-F238E27FC236}">
                <a16:creationId xmlns:a16="http://schemas.microsoft.com/office/drawing/2014/main" id="{88F0B74D-D511-44C0-9DF0-927F9B98ED13}"/>
              </a:ext>
            </a:extLst>
          </p:cNvPr>
          <p:cNvSpPr/>
          <p:nvPr/>
        </p:nvSpPr>
        <p:spPr>
          <a:xfrm>
            <a:off x="4487825" y="3785715"/>
            <a:ext cx="4134600" cy="1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Data Assessment and Cleaning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5" y="1670381"/>
            <a:ext cx="1751366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F316CE-7990-4F51-A833-D0C5283912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16" y="1670381"/>
            <a:ext cx="6300470" cy="327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969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“New” and “Old” Customer Age Distributions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4" y="1670381"/>
            <a:ext cx="3714846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Sprocket customers fall between age 40-49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lowest age groups are under 20 and 80+ for both “New and “Old” customer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old customer list indicates that age 20-69 are the most 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new customer list shows that age groups 20-29 and 40-69 are the most populated.</a:t>
            </a:r>
          </a:p>
          <a:p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F5B7A-E50A-4FB9-B167-EE20848767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5" y="1509717"/>
            <a:ext cx="3785870" cy="3265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7356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969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Bike related purchases over last 3 years by gender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4" y="1670381"/>
            <a:ext cx="3714846" cy="102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bike related sales are quite close between males and females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Majority of the purchase are from females with over 50 percent of the purchase.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D2A83-22F4-4C29-8A31-E585C2AD3F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32" y="1670381"/>
            <a:ext cx="3281915" cy="1780142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8EB64-E044-4A3E-AA5A-99BC098F49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9" y="2941269"/>
            <a:ext cx="3281915" cy="1938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9469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969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Job Industry Distribution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4" y="1670381"/>
            <a:ext cx="3714846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A22F-1BCB-49C2-AB79-A7359CF633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82" y="1444297"/>
            <a:ext cx="3643424" cy="285982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813B0-2873-4FBC-9BC6-CF1E78F15DD5}"/>
              </a:ext>
            </a:extLst>
          </p:cNvPr>
          <p:cNvSpPr txBox="1"/>
          <p:nvPr/>
        </p:nvSpPr>
        <p:spPr>
          <a:xfrm>
            <a:off x="418214" y="1750828"/>
            <a:ext cx="3345712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Financial Services Health and Manufacturing industry account for most of the customers with over 50% old list.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smallest number of customers come from Agriculture and Telecommunications at about 3% each.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085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969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Wealth Segmentation by age category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4" y="1670381"/>
            <a:ext cx="3714846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813B0-2873-4FBC-9BC6-CF1E78F15DD5}"/>
              </a:ext>
            </a:extLst>
          </p:cNvPr>
          <p:cNvSpPr txBox="1"/>
          <p:nvPr/>
        </p:nvSpPr>
        <p:spPr>
          <a:xfrm>
            <a:off x="418214" y="1750828"/>
            <a:ext cx="334571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largest number of customers are classified as “mass customer”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next largest category is the “High Net Worth”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age group 40-49 are the most in this group.</a:t>
            </a:r>
            <a:endParaRPr kumimoji="0" lang="en-NG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AC8450-6EAB-4112-BFE3-B086C5F0D7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5" y="1719887"/>
            <a:ext cx="4358775" cy="2755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13182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59690"/>
            <a:ext cx="8565600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Number of cars owned and not owned by state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205024" y="1670381"/>
            <a:ext cx="3714846" cy="1445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Majority of the customers come from NSW.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There doesn’t seem to be a correlation between not owning a car and bike related purchases.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Majority of purchases come from people with cars.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7E60B-BF7D-4E36-8511-0020B494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2" y="1602108"/>
            <a:ext cx="3303243" cy="24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22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850</Words>
  <Application>Microsoft Office PowerPoint</Application>
  <PresentationFormat>On-screen Show (16:9)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Uchechukwu Okoro (student)</cp:lastModifiedBy>
  <cp:revision>12</cp:revision>
  <dcterms:modified xsi:type="dcterms:W3CDTF">2021-06-22T17:09:49Z</dcterms:modified>
</cp:coreProperties>
</file>