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fbb20fe-ed36-48ec-bfd1-8ec7bb2f493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7b0baf215f549d7" /><Relationship Type="http://schemas.openxmlformats.org/officeDocument/2006/relationships/hyperlink" Target="https://app.powerbi.com/groups/me/reports/efbb20fe-ed36-48ec-bfd1-8ec7bb2f493c/ReportSection?pbi_source=PowerPoint" TargetMode="External" Id="RelId0" /><Relationship Type="http://schemas.openxmlformats.org/officeDocument/2006/relationships/image" Target="/ppt/media/image4.png" Id="imgId7764103" /><Relationship Type="http://schemas.openxmlformats.org/officeDocument/2006/relationships/notesSlide" Target="/ppt/notesSlides/notesSlide.xml" Id="R968ed23cec0d448f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powerbi_insight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7/2/2021 12:51:47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7/2/2021 12:43:45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, card, Top 5 Customers, slicer, slicer, Revenue by Markets, Sales Qty by Markets, Top 5 Products, Revenue Tren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641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04825" y="0"/>
            <a:ext cx="111633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