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234" y="-10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0ECE-28EC-44C9-A66B-BD30285B95C7}" type="datetimeFigureOut">
              <a:rPr lang="ko-KR" altLang="en-US" smtClean="0"/>
              <a:pPr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5453-1A3E-42FB-87B9-BC176249C0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94" y="818060"/>
            <a:ext cx="1857388" cy="339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3" y="1175249"/>
            <a:ext cx="1785949" cy="3487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602" y="821169"/>
            <a:ext cx="642918" cy="63136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8" y="1809728"/>
            <a:ext cx="6858018" cy="583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3050" y="6238884"/>
            <a:ext cx="1785950" cy="43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smarteolife</dc:creator>
  <cp:lastModifiedBy>smarteolife</cp:lastModifiedBy>
  <cp:revision>75</cp:revision>
  <dcterms:created xsi:type="dcterms:W3CDTF">2019-09-17T05:26:38Z</dcterms:created>
  <dcterms:modified xsi:type="dcterms:W3CDTF">2019-11-21T13:55:57Z</dcterms:modified>
</cp:coreProperties>
</file>