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430" r:id="rId2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E52A7-7744-4D14-AD61-93EF9F9B94B1}" v="1" dt="2018-07-06T02:01:29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4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-845" y="-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8" Type="http://schemas.microsoft.com/office/2015/10/relationships/revisionInfo" Target="revisionInfo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4F18A3A-9579-411C-AE03-EDB72C8CA06D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8E6CCE56-3192-428C-9CD3-83294D6D5D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9831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B22EBA91-F502-46B3-967B-0FBB273357D3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496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D84369AC-C614-4074-9672-44108D84C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8713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645" y="2222624"/>
            <a:ext cx="641081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38645" y="4777380"/>
            <a:ext cx="641081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8141291" y="1819272"/>
            <a:ext cx="990599" cy="247714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916720" y="3254880"/>
            <a:ext cx="3859795" cy="247714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018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9" y="4961453"/>
            <a:ext cx="695716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8644" y="685800"/>
            <a:ext cx="695717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38647" y="5528191"/>
            <a:ext cx="695717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1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927101"/>
            <a:ext cx="6957171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3488023"/>
            <a:ext cx="6957172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044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619540" y="2898649"/>
            <a:ext cx="715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705990" y="589768"/>
            <a:ext cx="651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64" y="903421"/>
            <a:ext cx="6673750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502886" y="3809279"/>
            <a:ext cx="6116654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5000816"/>
            <a:ext cx="6957172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918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2057400"/>
            <a:ext cx="6957171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4" y="5024909"/>
            <a:ext cx="6957171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72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922305"/>
            <a:ext cx="6958891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5" y="2489200"/>
            <a:ext cx="2506219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8643" y="3147165"/>
            <a:ext cx="2506218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2511" y="2489200"/>
            <a:ext cx="2520646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92512" y="3147165"/>
            <a:ext cx="2520645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60805" y="2489201"/>
            <a:ext cx="250655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60806" y="3147164"/>
            <a:ext cx="250655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569074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3698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59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927101"/>
            <a:ext cx="6958891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16" y="4180095"/>
            <a:ext cx="2490629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7138" y="2486222"/>
            <a:ext cx="2189911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954916" y="4837559"/>
            <a:ext cx="2489944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8011" y="4179596"/>
            <a:ext cx="2510939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846507" y="2509454"/>
            <a:ext cx="2193947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88012" y="4837559"/>
            <a:ext cx="2525145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60806" y="4179595"/>
            <a:ext cx="2491116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613692" y="2509454"/>
            <a:ext cx="2187076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60806" y="4837559"/>
            <a:ext cx="2491116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564187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3698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747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506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051" y="1447799"/>
            <a:ext cx="1167126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8643" y="1447799"/>
            <a:ext cx="4785337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758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88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2257589"/>
            <a:ext cx="336024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867" y="2257588"/>
            <a:ext cx="3309207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876" y="7605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805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643" y="2489199"/>
            <a:ext cx="3940062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295" y="2489200"/>
            <a:ext cx="3940063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3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3" y="2494298"/>
            <a:ext cx="394006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643" y="3253589"/>
            <a:ext cx="3940063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7296" y="2489200"/>
            <a:ext cx="3940061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7296" y="3248491"/>
            <a:ext cx="3940062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726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1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1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1447800"/>
            <a:ext cx="2938638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671" y="1441182"/>
            <a:ext cx="3935588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38644" y="3086845"/>
            <a:ext cx="2938638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620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557" y="1340000"/>
            <a:ext cx="3252100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6485" y="1320800"/>
            <a:ext cx="3023694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22557" y="3086100"/>
            <a:ext cx="3252100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631" y="295731"/>
            <a:ext cx="681214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878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"/>
            <a:ext cx="9906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38643" y="927100"/>
            <a:ext cx="68718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5" y="2489200"/>
            <a:ext cx="68718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7942" y="6365500"/>
            <a:ext cx="107314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365498"/>
            <a:ext cx="418144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18501" y="295731"/>
            <a:ext cx="85725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94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as-shop.co.kr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                  </a:t>
            </a:r>
            <a:r>
              <a:rPr lang="ko-KR" altLang="en-US" sz="5400" dirty="0" smtClean="0"/>
              <a:t>감사합니다</a:t>
            </a:r>
            <a:endParaRPr lang="ko-KR" altLang="en-US" sz="5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012" y="4248965"/>
            <a:ext cx="4423826" cy="8096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44" y="3138959"/>
            <a:ext cx="1954746" cy="19196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096" y="5576372"/>
            <a:ext cx="2390261" cy="466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06596" y="6043097"/>
            <a:ext cx="2520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hlinkClick r:id="rId5"/>
              </a:rPr>
              <a:t>www.gas-shop.co.kr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      010-3586-1854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21930</TotalTime>
  <Words>7</Words>
  <Application>Microsoft Office PowerPoint</Application>
  <PresentationFormat>A4 용지(210x297mm)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Ion Boardroom</vt:lpstr>
      <vt:lpstr>                     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 presentation</dc:title>
  <dc:creator>kevin bae</dc:creator>
  <cp:lastModifiedBy>smarteolife</cp:lastModifiedBy>
  <cp:revision>1370</cp:revision>
  <dcterms:created xsi:type="dcterms:W3CDTF">2018-05-27T07:41:34Z</dcterms:created>
  <dcterms:modified xsi:type="dcterms:W3CDTF">2019-08-29T07:08:58Z</dcterms:modified>
</cp:coreProperties>
</file>