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61" r:id="rId8"/>
    <p:sldId id="258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60A7A-327D-4EB2-AD94-78103B07082C}" v="9" dt="2023-02-08T09:07:56.551"/>
    <p1510:client id="{78E084F2-9E0D-4BB4-A327-A4205A3FADC6}" v="1174" dt="2023-02-07T20:50:34.406"/>
    <p1510:client id="{BF60FC4D-92F5-4CAF-A9BE-3B03DE27EFDA}" v="3" dt="2023-02-07T20:53:06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o, Justin" userId="S::zcabjht@ucl.ac.uk::56c4e872-aa35-44a9-a61f-fbb2916fbcb2" providerId="AD" clId="Web-{3D460A7A-327D-4EB2-AD94-78103B07082C}"/>
    <pc:docChg chg="modSld">
      <pc:chgData name="Koo, Justin" userId="S::zcabjht@ucl.ac.uk::56c4e872-aa35-44a9-a61f-fbb2916fbcb2" providerId="AD" clId="Web-{3D460A7A-327D-4EB2-AD94-78103B07082C}" dt="2023-02-08T09:07:56.551" v="7"/>
      <pc:docMkLst>
        <pc:docMk/>
      </pc:docMkLst>
      <pc:sldChg chg="addSp modSp">
        <pc:chgData name="Koo, Justin" userId="S::zcabjht@ucl.ac.uk::56c4e872-aa35-44a9-a61f-fbb2916fbcb2" providerId="AD" clId="Web-{3D460A7A-327D-4EB2-AD94-78103B07082C}" dt="2023-02-08T09:07:56.551" v="7"/>
        <pc:sldMkLst>
          <pc:docMk/>
          <pc:sldMk cId="680500327" sldId="258"/>
        </pc:sldMkLst>
        <pc:spChg chg="mod">
          <ac:chgData name="Koo, Justin" userId="S::zcabjht@ucl.ac.uk::56c4e872-aa35-44a9-a61f-fbb2916fbcb2" providerId="AD" clId="Web-{3D460A7A-327D-4EB2-AD94-78103B07082C}" dt="2023-02-08T09:07:22.471" v="1" actId="14100"/>
          <ac:spMkLst>
            <pc:docMk/>
            <pc:sldMk cId="680500327" sldId="258"/>
            <ac:spMk id="3" creationId="{83DDC191-E3BC-0CC6-153A-397D1CF0E205}"/>
          </ac:spMkLst>
        </pc:spChg>
        <pc:picChg chg="add mod modCrop">
          <ac:chgData name="Koo, Justin" userId="S::zcabjht@ucl.ac.uk::56c4e872-aa35-44a9-a61f-fbb2916fbcb2" providerId="AD" clId="Web-{3D460A7A-327D-4EB2-AD94-78103B07082C}" dt="2023-02-08T09:07:56.551" v="7"/>
          <ac:picMkLst>
            <pc:docMk/>
            <pc:sldMk cId="680500327" sldId="258"/>
            <ac:picMk id="4" creationId="{73EBD0C2-0659-F024-4DEA-87E37B121DF7}"/>
          </ac:picMkLst>
        </pc:picChg>
      </pc:sldChg>
    </pc:docChg>
  </pc:docChgLst>
  <pc:docChgLst>
    <pc:chgData name="Koo, Justin" userId="S::zcabjht@ucl.ac.uk::56c4e872-aa35-44a9-a61f-fbb2916fbcb2" providerId="AD" clId="Web-{78E084F2-9E0D-4BB4-A327-A4205A3FADC6}"/>
    <pc:docChg chg="addSld modSld">
      <pc:chgData name="Koo, Justin" userId="S::zcabjht@ucl.ac.uk::56c4e872-aa35-44a9-a61f-fbb2916fbcb2" providerId="AD" clId="Web-{78E084F2-9E0D-4BB4-A327-A4205A3FADC6}" dt="2023-02-07T20:50:34.406" v="1166" actId="20577"/>
      <pc:docMkLst>
        <pc:docMk/>
      </pc:docMkLst>
      <pc:sldChg chg="modSp">
        <pc:chgData name="Koo, Justin" userId="S::zcabjht@ucl.ac.uk::56c4e872-aa35-44a9-a61f-fbb2916fbcb2" providerId="AD" clId="Web-{78E084F2-9E0D-4BB4-A327-A4205A3FADC6}" dt="2023-02-07T20:30:21.840" v="43" actId="20577"/>
        <pc:sldMkLst>
          <pc:docMk/>
          <pc:sldMk cId="109857222" sldId="256"/>
        </pc:sldMkLst>
        <pc:spChg chg="mod">
          <ac:chgData name="Koo, Justin" userId="S::zcabjht@ucl.ac.uk::56c4e872-aa35-44a9-a61f-fbb2916fbcb2" providerId="AD" clId="Web-{78E084F2-9E0D-4BB4-A327-A4205A3FADC6}" dt="2023-02-07T20:30:21.840" v="4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oo, Justin" userId="S::zcabjht@ucl.ac.uk::56c4e872-aa35-44a9-a61f-fbb2916fbcb2" providerId="AD" clId="Web-{78E084F2-9E0D-4BB4-A327-A4205A3FADC6}" dt="2023-02-07T20:30:15.028" v="38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oo, Justin" userId="S::zcabjht@ucl.ac.uk::56c4e872-aa35-44a9-a61f-fbb2916fbcb2" providerId="AD" clId="Web-{78E084F2-9E0D-4BB4-A327-A4205A3FADC6}" dt="2023-02-07T20:50:34.406" v="1166" actId="20577"/>
        <pc:sldMkLst>
          <pc:docMk/>
          <pc:sldMk cId="1947945485" sldId="257"/>
        </pc:sldMkLst>
        <pc:spChg chg="mod">
          <ac:chgData name="Koo, Justin" userId="S::zcabjht@ucl.ac.uk::56c4e872-aa35-44a9-a61f-fbb2916fbcb2" providerId="AD" clId="Web-{78E084F2-9E0D-4BB4-A327-A4205A3FADC6}" dt="2023-02-07T20:33:26.799" v="970" actId="20577"/>
          <ac:spMkLst>
            <pc:docMk/>
            <pc:sldMk cId="1947945485" sldId="257"/>
            <ac:spMk id="2" creationId="{F8E6CC06-5D28-D1E7-608C-F904E01528EC}"/>
          </ac:spMkLst>
        </pc:spChg>
        <pc:spChg chg="mod">
          <ac:chgData name="Koo, Justin" userId="S::zcabjht@ucl.ac.uk::56c4e872-aa35-44a9-a61f-fbb2916fbcb2" providerId="AD" clId="Web-{78E084F2-9E0D-4BB4-A327-A4205A3FADC6}" dt="2023-02-07T20:50:34.406" v="1166" actId="20577"/>
          <ac:spMkLst>
            <pc:docMk/>
            <pc:sldMk cId="1947945485" sldId="257"/>
            <ac:spMk id="3" creationId="{A6E748D7-E3FB-CB1F-3B18-22273A85AC32}"/>
          </ac:spMkLst>
        </pc:spChg>
      </pc:sldChg>
      <pc:sldChg chg="modSp new">
        <pc:chgData name="Koo, Justin" userId="S::zcabjht@ucl.ac.uk::56c4e872-aa35-44a9-a61f-fbb2916fbcb2" providerId="AD" clId="Web-{78E084F2-9E0D-4BB4-A327-A4205A3FADC6}" dt="2023-02-07T20:44:06.208" v="1149" actId="20577"/>
        <pc:sldMkLst>
          <pc:docMk/>
          <pc:sldMk cId="680500327" sldId="258"/>
        </pc:sldMkLst>
        <pc:spChg chg="mod">
          <ac:chgData name="Koo, Justin" userId="S::zcabjht@ucl.ac.uk::56c4e872-aa35-44a9-a61f-fbb2916fbcb2" providerId="AD" clId="Web-{78E084F2-9E0D-4BB4-A327-A4205A3FADC6}" dt="2023-02-07T20:44:06.208" v="1149" actId="20577"/>
          <ac:spMkLst>
            <pc:docMk/>
            <pc:sldMk cId="680500327" sldId="258"/>
            <ac:spMk id="2" creationId="{4AADD1E1-EB06-FE4F-00FB-8D3FB8CA1CD4}"/>
          </ac:spMkLst>
        </pc:spChg>
        <pc:spChg chg="mod">
          <ac:chgData name="Koo, Justin" userId="S::zcabjht@ucl.ac.uk::56c4e872-aa35-44a9-a61f-fbb2916fbcb2" providerId="AD" clId="Web-{78E084F2-9E0D-4BB4-A327-A4205A3FADC6}" dt="2023-02-07T20:35:20.036" v="1054" actId="20577"/>
          <ac:spMkLst>
            <pc:docMk/>
            <pc:sldMk cId="680500327" sldId="258"/>
            <ac:spMk id="3" creationId="{83DDC191-E3BC-0CC6-153A-397D1CF0E205}"/>
          </ac:spMkLst>
        </pc:spChg>
      </pc:sldChg>
      <pc:sldChg chg="modSp new">
        <pc:chgData name="Koo, Justin" userId="S::zcabjht@ucl.ac.uk::56c4e872-aa35-44a9-a61f-fbb2916fbcb2" providerId="AD" clId="Web-{78E084F2-9E0D-4BB4-A327-A4205A3FADC6}" dt="2023-02-07T20:42:18.580" v="1112" actId="20577"/>
        <pc:sldMkLst>
          <pc:docMk/>
          <pc:sldMk cId="2372012563" sldId="259"/>
        </pc:sldMkLst>
        <pc:spChg chg="mod">
          <ac:chgData name="Koo, Justin" userId="S::zcabjht@ucl.ac.uk::56c4e872-aa35-44a9-a61f-fbb2916fbcb2" providerId="AD" clId="Web-{78E084F2-9E0D-4BB4-A327-A4205A3FADC6}" dt="2023-02-07T20:35:28.474" v="1060" actId="20577"/>
          <ac:spMkLst>
            <pc:docMk/>
            <pc:sldMk cId="2372012563" sldId="259"/>
            <ac:spMk id="2" creationId="{CC47F3B1-A7FD-66FB-3F5D-E74ED4F5FE9C}"/>
          </ac:spMkLst>
        </pc:spChg>
        <pc:spChg chg="mod">
          <ac:chgData name="Koo, Justin" userId="S::zcabjht@ucl.ac.uk::56c4e872-aa35-44a9-a61f-fbb2916fbcb2" providerId="AD" clId="Web-{78E084F2-9E0D-4BB4-A327-A4205A3FADC6}" dt="2023-02-07T20:42:18.580" v="1112" actId="20577"/>
          <ac:spMkLst>
            <pc:docMk/>
            <pc:sldMk cId="2372012563" sldId="259"/>
            <ac:spMk id="3" creationId="{6AC66001-481C-4CB7-5BBB-906FFF091208}"/>
          </ac:spMkLst>
        </pc:spChg>
      </pc:sldChg>
    </pc:docChg>
  </pc:docChgLst>
  <pc:docChgLst>
    <pc:chgData name="Koo, Justin" userId="S::zcabjht@ucl.ac.uk::56c4e872-aa35-44a9-a61f-fbb2916fbcb2" providerId="AD" clId="Web-{BF60FC4D-92F5-4CAF-A9BE-3B03DE27EFDA}"/>
    <pc:docChg chg="addSld modSld">
      <pc:chgData name="Koo, Justin" userId="S::zcabjht@ucl.ac.uk::56c4e872-aa35-44a9-a61f-fbb2916fbcb2" providerId="AD" clId="Web-{BF60FC4D-92F5-4CAF-A9BE-3B03DE27EFDA}" dt="2023-02-07T20:53:06.381" v="2" actId="20577"/>
      <pc:docMkLst>
        <pc:docMk/>
      </pc:docMkLst>
      <pc:sldChg chg="modSp new">
        <pc:chgData name="Koo, Justin" userId="S::zcabjht@ucl.ac.uk::56c4e872-aa35-44a9-a61f-fbb2916fbcb2" providerId="AD" clId="Web-{BF60FC4D-92F5-4CAF-A9BE-3B03DE27EFDA}" dt="2023-02-07T20:53:06.381" v="2" actId="20577"/>
        <pc:sldMkLst>
          <pc:docMk/>
          <pc:sldMk cId="2729017035" sldId="260"/>
        </pc:sldMkLst>
        <pc:spChg chg="mod">
          <ac:chgData name="Koo, Justin" userId="S::zcabjht@ucl.ac.uk::56c4e872-aa35-44a9-a61f-fbb2916fbcb2" providerId="AD" clId="Web-{BF60FC4D-92F5-4CAF-A9BE-3B03DE27EFDA}" dt="2023-02-07T20:53:06.381" v="2" actId="20577"/>
          <ac:spMkLst>
            <pc:docMk/>
            <pc:sldMk cId="2729017035" sldId="260"/>
            <ac:spMk id="3" creationId="{9366FF26-2718-5CA5-E7C7-4C7A28E9D9EB}"/>
          </ac:spMkLst>
        </pc:spChg>
      </pc:sldChg>
      <pc:sldChg chg="new">
        <pc:chgData name="Koo, Justin" userId="S::zcabjht@ucl.ac.uk::56c4e872-aa35-44a9-a61f-fbb2916fbcb2" providerId="AD" clId="Web-{BF60FC4D-92F5-4CAF-A9BE-3B03DE27EFDA}" dt="2023-02-07T20:53:03.647" v="1"/>
        <pc:sldMkLst>
          <pc:docMk/>
          <pc:sldMk cId="3010186440" sldId="261"/>
        </pc:sldMkLst>
      </pc:sldChg>
    </pc:docChg>
  </pc:docChgLst>
  <pc:docChgLst>
    <pc:chgData clId="Web-{78E084F2-9E0D-4BB4-A327-A4205A3FADC6}"/>
    <pc:docChg chg="modSld">
      <pc:chgData name="" userId="" providerId="" clId="Web-{78E084F2-9E0D-4BB4-A327-A4205A3FADC6}" dt="2023-02-07T20:29:46.543" v="1" actId="20577"/>
      <pc:docMkLst>
        <pc:docMk/>
      </pc:docMkLst>
      <pc:sldChg chg="modSp">
        <pc:chgData name="" userId="" providerId="" clId="Web-{78E084F2-9E0D-4BB4-A327-A4205A3FADC6}" dt="2023-02-07T20:29:46.543" v="1" actId="20577"/>
        <pc:sldMkLst>
          <pc:docMk/>
          <pc:sldMk cId="109857222" sldId="256"/>
        </pc:sldMkLst>
        <pc:spChg chg="mod">
          <ac:chgData name="" userId="" providerId="" clId="Web-{78E084F2-9E0D-4BB4-A327-A4205A3FADC6}" dt="2023-02-07T20:29:46.543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>
                <a:cs typeface="Calibri Light"/>
              </a:rPr>
              <a:t>Robust Robotic Grasping </a:t>
            </a:r>
            <a:br>
              <a:rPr lang="en-US" sz="3600" b="1">
                <a:cs typeface="Calibri Light"/>
              </a:rPr>
            </a:br>
            <a:r>
              <a:rPr lang="en-US" sz="3600" b="1" err="1">
                <a:cs typeface="Calibri Light"/>
              </a:rPr>
              <a:t>Utilising</a:t>
            </a:r>
            <a:r>
              <a:rPr lang="en-US" sz="3600" b="1">
                <a:cs typeface="Calibri Light"/>
              </a:rPr>
              <a:t> Touch Sensing</a:t>
            </a:r>
            <a:endParaRPr lang="en-US" sz="36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42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Justin Koo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CC06-5D28-D1E7-608C-F904E015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Progress since last meeting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48D7-E3FB-CB1F-3B18-22273A85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dirty="0">
                <a:cs typeface="Calibri"/>
              </a:rPr>
              <a:t>Develop a </a:t>
            </a:r>
            <a:r>
              <a:rPr lang="en-US" u="sng" dirty="0">
                <a:cs typeface="Calibri"/>
              </a:rPr>
              <a:t>baseline</a:t>
            </a:r>
            <a:r>
              <a:rPr lang="en-US" dirty="0">
                <a:cs typeface="Calibri"/>
              </a:rPr>
              <a:t> approach to classify good grasps from bad grasps; requires data collection, processing &amp; model training pipeline</a:t>
            </a:r>
          </a:p>
          <a:p>
            <a:pPr marL="971550" lvl="1" indent="-514350">
              <a:lnSpc>
                <a:spcPct val="100000"/>
              </a:lnSpc>
              <a:buAutoNum type="alphaLcPeriod"/>
            </a:pPr>
            <a:r>
              <a:rPr lang="en-US" dirty="0">
                <a:ea typeface="+mn-lt"/>
                <a:cs typeface="+mn-lt"/>
              </a:rPr>
              <a:t>✅ Extended </a:t>
            </a:r>
            <a:r>
              <a:rPr lang="en-US" dirty="0" err="1">
                <a:ea typeface="+mn-lt"/>
                <a:cs typeface="+mn-lt"/>
              </a:rPr>
              <a:t>Pybullet</a:t>
            </a:r>
            <a:r>
              <a:rPr lang="en-US" dirty="0">
                <a:ea typeface="+mn-lt"/>
                <a:cs typeface="+mn-lt"/>
              </a:rPr>
              <a:t> simulation (collab w/ Jeffery) to collect tactile data (DIGIT sensors) and visual data (end effector poses)</a:t>
            </a:r>
            <a:endParaRPr lang="en-US" dirty="0">
              <a:cs typeface="Calibri"/>
            </a:endParaRPr>
          </a:p>
          <a:p>
            <a:pPr marL="971550" lvl="1" indent="-514350">
              <a:lnSpc>
                <a:spcPct val="100000"/>
              </a:lnSpc>
              <a:buAutoNum type="alphaLcPeriod"/>
            </a:pPr>
            <a:r>
              <a:rPr lang="en-US" dirty="0">
                <a:ea typeface="+mn-lt"/>
                <a:cs typeface="+mn-lt"/>
              </a:rPr>
              <a:t>✅ Researched on potential baseline: Kernel Logistic Regression</a:t>
            </a: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94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creencast from 02-08-2023 09_32_17 AM">
            <a:hlinkClick r:id="" action="ppaction://media"/>
            <a:extLst>
              <a:ext uri="{FF2B5EF4-FFF2-40B4-BE49-F238E27FC236}">
                <a16:creationId xmlns:a16="http://schemas.microsoft.com/office/drawing/2014/main" id="{E2CB93DB-5CED-5619-4C4F-EADCE2D963A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0590"/>
            <a:ext cx="12192000" cy="6868590"/>
          </a:xfrm>
        </p:spPr>
      </p:pic>
    </p:spTree>
    <p:extLst>
      <p:ext uri="{BB962C8B-B14F-4D97-AF65-F5344CB8AC3E}">
        <p14:creationId xmlns:p14="http://schemas.microsoft.com/office/powerpoint/2010/main" val="272901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21AF-4D50-FDFF-E1D8-6436873D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 (</a:t>
            </a:r>
            <a:r>
              <a:rPr lang="en-US" dirty="0" err="1"/>
              <a:t>cont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5BBD-4AD5-775B-EFC9-04B3905C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dirty="0">
                <a:cs typeface="Calibri"/>
              </a:rPr>
              <a:t>Develop a </a:t>
            </a:r>
            <a:r>
              <a:rPr lang="en-US" u="sng" dirty="0">
                <a:cs typeface="Calibri"/>
              </a:rPr>
              <a:t>baseline</a:t>
            </a:r>
            <a:r>
              <a:rPr lang="en-US" dirty="0">
                <a:cs typeface="Calibri"/>
              </a:rPr>
              <a:t> approach to classify good grasps from bad grasps; requires data collection, processing &amp; model training pipeline</a:t>
            </a:r>
          </a:p>
          <a:p>
            <a:pPr marL="971550" lvl="1" indent="-514350">
              <a:lnSpc>
                <a:spcPct val="100000"/>
              </a:lnSpc>
              <a:buAutoNum type="alphaLcPeriod"/>
            </a:pPr>
            <a:r>
              <a:rPr lang="en-US" dirty="0">
                <a:ea typeface="+mn-lt"/>
                <a:cs typeface="+mn-lt"/>
              </a:rPr>
              <a:t>✅ Extended </a:t>
            </a:r>
            <a:r>
              <a:rPr lang="en-US" dirty="0" err="1">
                <a:ea typeface="+mn-lt"/>
                <a:cs typeface="+mn-lt"/>
              </a:rPr>
              <a:t>Pybullet</a:t>
            </a:r>
            <a:r>
              <a:rPr lang="en-US" dirty="0">
                <a:ea typeface="+mn-lt"/>
                <a:cs typeface="+mn-lt"/>
              </a:rPr>
              <a:t> simulation (collab w/ Jeffery) to collect tactile data (DIGIT sensors) and visual data (end effector poses)</a:t>
            </a:r>
            <a:endParaRPr lang="en-US" dirty="0">
              <a:cs typeface="Calibri"/>
            </a:endParaRPr>
          </a:p>
          <a:p>
            <a:pPr marL="971550" lvl="1" indent="-514350">
              <a:lnSpc>
                <a:spcPct val="100000"/>
              </a:lnSpc>
              <a:buAutoNum type="alphaLcPeriod"/>
            </a:pPr>
            <a:r>
              <a:rPr lang="en-US" dirty="0">
                <a:ea typeface="+mn-lt"/>
                <a:cs typeface="+mn-lt"/>
              </a:rPr>
              <a:t>✅ Researched on potential baseline: Kernel Logistic Regression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dirty="0">
                <a:cs typeface="Calibri"/>
              </a:rPr>
              <a:t>Learn ROS (in progress)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dirty="0">
                <a:cs typeface="Calibri"/>
              </a:rPr>
              <a:t>Research on stability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8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D1E1-EB06-FE4F-00FB-8D3FB8CA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Problems w/ baseline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C191-E3BC-0CC6-153A-397D1CF0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068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Tactile readings are stored in a </a:t>
            </a:r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 array of shape (N, 240, 320, 3)</a:t>
            </a:r>
          </a:p>
          <a:p>
            <a:r>
              <a:rPr lang="en-US" dirty="0">
                <a:cs typeface="Calibri"/>
              </a:rPr>
              <a:t>Visual readings are stored in a </a:t>
            </a:r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 array of shape (N, 6)</a:t>
            </a:r>
          </a:p>
          <a:p>
            <a:r>
              <a:rPr lang="en-US" dirty="0">
                <a:cs typeface="Calibri"/>
              </a:rPr>
              <a:t>How to combine these features into a trainable dataset?</a:t>
            </a:r>
          </a:p>
          <a:p>
            <a:r>
              <a:rPr lang="en-US" dirty="0">
                <a:cs typeface="Calibri"/>
              </a:rPr>
              <a:t>Considered product of experts/kernels, but have no idea of a concrete implementation</a:t>
            </a:r>
          </a:p>
          <a:p>
            <a:r>
              <a:rPr lang="en-US" dirty="0">
                <a:cs typeface="Calibri"/>
              </a:rPr>
              <a:t>Temporary solution: concatenating features &amp; fitted w/ basic LR model (57% accuracy, 58% recall)</a:t>
            </a: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73EBD0C2-0659-F024-4DEA-87E37B121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" t="838" r="-696" b="-1117"/>
          <a:stretch/>
        </p:blipFill>
        <p:spPr>
          <a:xfrm>
            <a:off x="8061611" y="2150372"/>
            <a:ext cx="3693228" cy="30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0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F3B1-A7FD-66FB-3F5D-E74ED4F5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Once the problem is solved...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6001-481C-4CB7-5BBB-906FFF09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Idea of how good are classifiers for determining good grasps from bad ones</a:t>
            </a:r>
          </a:p>
          <a:p>
            <a:r>
              <a:rPr lang="en-US">
                <a:cs typeface="Calibri"/>
              </a:rPr>
              <a:t>Decide on actual approach based on these results</a:t>
            </a:r>
          </a:p>
          <a:p>
            <a:r>
              <a:rPr lang="en-US">
                <a:cs typeface="Calibri"/>
              </a:rPr>
              <a:t>Existing approaches: learning regrasping policies, exploration, GPIS, etc.</a:t>
            </a:r>
          </a:p>
        </p:txBody>
      </p:sp>
    </p:spTree>
    <p:extLst>
      <p:ext uri="{BB962C8B-B14F-4D97-AF65-F5344CB8AC3E}">
        <p14:creationId xmlns:p14="http://schemas.microsoft.com/office/powerpoint/2010/main" val="237201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C432-D770-91F1-B834-AAA25B32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0257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55FA5C51D20F4586788B57515E50C1" ma:contentTypeVersion="2" ma:contentTypeDescription="Create a new document." ma:contentTypeScope="" ma:versionID="b25efa142e7593aef900e5c1ab71b570">
  <xsd:schema xmlns:xsd="http://www.w3.org/2001/XMLSchema" xmlns:xs="http://www.w3.org/2001/XMLSchema" xmlns:p="http://schemas.microsoft.com/office/2006/metadata/properties" xmlns:ns2="f5e24018-62b3-45b8-bc32-914ae7fd4c63" targetNamespace="http://schemas.microsoft.com/office/2006/metadata/properties" ma:root="true" ma:fieldsID="f448148a8a898ac75d71c0c44726fbab" ns2:_="">
    <xsd:import namespace="f5e24018-62b3-45b8-bc32-914ae7fd4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e24018-62b3-45b8-bc32-914ae7fd4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C97D5F-DE95-4C92-A944-64E5F45B55D1}">
  <ds:schemaRefs>
    <ds:schemaRef ds:uri="f5e24018-62b3-45b8-bc32-914ae7fd4c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307F427-51CE-4A8D-8168-78C6DE9DB3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7220B81-3C81-4846-90F3-4D344B06F2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267</Words>
  <Application>Microsoft Office PowerPoint</Application>
  <PresentationFormat>Widescreen</PresentationFormat>
  <Paragraphs>23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Robust Robotic Grasping  Utilising Touch Sensing</vt:lpstr>
      <vt:lpstr>Progress since last meeting</vt:lpstr>
      <vt:lpstr>PowerPoint Presentation</vt:lpstr>
      <vt:lpstr>Progress since last meeting (cont)</vt:lpstr>
      <vt:lpstr>Problems w/ baseline</vt:lpstr>
      <vt:lpstr>Once the problem is solved...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Koo, Justin</cp:lastModifiedBy>
  <cp:revision>14</cp:revision>
  <dcterms:created xsi:type="dcterms:W3CDTF">2023-02-07T20:29:11Z</dcterms:created>
  <dcterms:modified xsi:type="dcterms:W3CDTF">2023-02-08T09:35:49Z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0x0101000555FA5C51D20F4586788B57515E50C1</vt:lpwstr>
  </property>
</Properties>
</file>