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43C88-C94D-4D3A-BFF7-848B96B8544C}" v="216" dt="2023-02-21T20:20:24.447"/>
    <p1510:client id="{8FDEC720-1C59-44CC-A885-A1709430A92A}" v="131" dt="2023-02-21T22:21:36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, Justin" userId="S::zcabjht@ucl.ac.uk::56c4e872-aa35-44a9-a61f-fbb2916fbcb2" providerId="AD" clId="Web-{8FDEC720-1C59-44CC-A885-A1709430A92A}"/>
    <pc:docChg chg="modSld">
      <pc:chgData name="Koo, Justin" userId="S::zcabjht@ucl.ac.uk::56c4e872-aa35-44a9-a61f-fbb2916fbcb2" providerId="AD" clId="Web-{8FDEC720-1C59-44CC-A885-A1709430A92A}" dt="2023-02-21T22:21:36.437" v="95" actId="20577"/>
      <pc:docMkLst>
        <pc:docMk/>
      </pc:docMkLst>
      <pc:sldChg chg="modSp">
        <pc:chgData name="Koo, Justin" userId="S::zcabjht@ucl.ac.uk::56c4e872-aa35-44a9-a61f-fbb2916fbcb2" providerId="AD" clId="Web-{8FDEC720-1C59-44CC-A885-A1709430A92A}" dt="2023-02-21T22:21:36.437" v="95" actId="20577"/>
        <pc:sldMkLst>
          <pc:docMk/>
          <pc:sldMk cId="780772018" sldId="257"/>
        </pc:sldMkLst>
        <pc:spChg chg="mod">
          <ac:chgData name="Koo, Justin" userId="S::zcabjht@ucl.ac.uk::56c4e872-aa35-44a9-a61f-fbb2916fbcb2" providerId="AD" clId="Web-{8FDEC720-1C59-44CC-A885-A1709430A92A}" dt="2023-02-21T22:21:36.437" v="95" actId="20577"/>
          <ac:spMkLst>
            <pc:docMk/>
            <pc:sldMk cId="780772018" sldId="257"/>
            <ac:spMk id="3" creationId="{F2F47B6A-CED1-B80A-318B-B329DFAF9CBE}"/>
          </ac:spMkLst>
        </pc:spChg>
      </pc:sldChg>
      <pc:sldChg chg="addSp delSp modSp">
        <pc:chgData name="Koo, Justin" userId="S::zcabjht@ucl.ac.uk::56c4e872-aa35-44a9-a61f-fbb2916fbcb2" providerId="AD" clId="Web-{8FDEC720-1C59-44CC-A885-A1709430A92A}" dt="2023-02-21T22:10:17.978" v="89" actId="14100"/>
        <pc:sldMkLst>
          <pc:docMk/>
          <pc:sldMk cId="2933792383" sldId="258"/>
        </pc:sldMkLst>
        <pc:spChg chg="del mod">
          <ac:chgData name="Koo, Justin" userId="S::zcabjht@ucl.ac.uk::56c4e872-aa35-44a9-a61f-fbb2916fbcb2" providerId="AD" clId="Web-{8FDEC720-1C59-44CC-A885-A1709430A92A}" dt="2023-02-21T22:08:35.611" v="43"/>
          <ac:spMkLst>
            <pc:docMk/>
            <pc:sldMk cId="2933792383" sldId="258"/>
            <ac:spMk id="3" creationId="{5F90A98F-90D7-0F51-AB50-88362B082AF3}"/>
          </ac:spMkLst>
        </pc:spChg>
        <pc:spChg chg="add mod">
          <ac:chgData name="Koo, Justin" userId="S::zcabjht@ucl.ac.uk::56c4e872-aa35-44a9-a61f-fbb2916fbcb2" providerId="AD" clId="Web-{8FDEC720-1C59-44CC-A885-A1709430A92A}" dt="2023-02-21T22:08:58.941" v="51" actId="1076"/>
          <ac:spMkLst>
            <pc:docMk/>
            <pc:sldMk cId="2933792383" sldId="258"/>
            <ac:spMk id="5" creationId="{151322BB-FE82-662B-5E6E-D93D031334B7}"/>
          </ac:spMkLst>
        </pc:spChg>
        <pc:spChg chg="add mod">
          <ac:chgData name="Koo, Justin" userId="S::zcabjht@ucl.ac.uk::56c4e872-aa35-44a9-a61f-fbb2916fbcb2" providerId="AD" clId="Web-{8FDEC720-1C59-44CC-A885-A1709430A92A}" dt="2023-02-21T22:10:17.978" v="89" actId="14100"/>
          <ac:spMkLst>
            <pc:docMk/>
            <pc:sldMk cId="2933792383" sldId="258"/>
            <ac:spMk id="6" creationId="{04EA1057-9E74-9468-F493-F229023C5E77}"/>
          </ac:spMkLst>
        </pc:spChg>
        <pc:picChg chg="add mod ord">
          <ac:chgData name="Koo, Justin" userId="S::zcabjht@ucl.ac.uk::56c4e872-aa35-44a9-a61f-fbb2916fbcb2" providerId="AD" clId="Web-{8FDEC720-1C59-44CC-A885-A1709430A92A}" dt="2023-02-21T22:09:02.925" v="53" actId="14100"/>
          <ac:picMkLst>
            <pc:docMk/>
            <pc:sldMk cId="2933792383" sldId="258"/>
            <ac:picMk id="4" creationId="{C3BE5020-E768-5DD4-08C3-1AD3B657B8F1}"/>
          </ac:picMkLst>
        </pc:picChg>
      </pc:sldChg>
      <pc:sldChg chg="addSp delSp modSp">
        <pc:chgData name="Koo, Justin" userId="S::zcabjht@ucl.ac.uk::56c4e872-aa35-44a9-a61f-fbb2916fbcb2" providerId="AD" clId="Web-{8FDEC720-1C59-44CC-A885-A1709430A92A}" dt="2023-02-21T22:21:02.278" v="90" actId="1076"/>
        <pc:sldMkLst>
          <pc:docMk/>
          <pc:sldMk cId="2788257255" sldId="259"/>
        </pc:sldMkLst>
        <pc:spChg chg="del mod">
          <ac:chgData name="Koo, Justin" userId="S::zcabjht@ucl.ac.uk::56c4e872-aa35-44a9-a61f-fbb2916fbcb2" providerId="AD" clId="Web-{8FDEC720-1C59-44CC-A885-A1709430A92A}" dt="2023-02-21T22:01:52.716" v="24"/>
          <ac:spMkLst>
            <pc:docMk/>
            <pc:sldMk cId="2788257255" sldId="259"/>
            <ac:spMk id="3" creationId="{0235F128-3047-82F6-4FD7-9AFC4BEBD7E9}"/>
          </ac:spMkLst>
        </pc:spChg>
        <pc:picChg chg="add mod ord">
          <ac:chgData name="Koo, Justin" userId="S::zcabjht@ucl.ac.uk::56c4e872-aa35-44a9-a61f-fbb2916fbcb2" providerId="AD" clId="Web-{8FDEC720-1C59-44CC-A885-A1709430A92A}" dt="2023-02-21T22:21:02.278" v="90" actId="1076"/>
          <ac:picMkLst>
            <pc:docMk/>
            <pc:sldMk cId="2788257255" sldId="259"/>
            <ac:picMk id="4" creationId="{921B4F51-4956-D847-C8C7-34953A072898}"/>
          </ac:picMkLst>
        </pc:picChg>
      </pc:sldChg>
      <pc:sldChg chg="modSp">
        <pc:chgData name="Koo, Justin" userId="S::zcabjht@ucl.ac.uk::56c4e872-aa35-44a9-a61f-fbb2916fbcb2" providerId="AD" clId="Web-{8FDEC720-1C59-44CC-A885-A1709430A92A}" dt="2023-02-21T22:21:17.779" v="92" actId="20577"/>
        <pc:sldMkLst>
          <pc:docMk/>
          <pc:sldMk cId="2289571676" sldId="260"/>
        </pc:sldMkLst>
        <pc:spChg chg="mod">
          <ac:chgData name="Koo, Justin" userId="S::zcabjht@ucl.ac.uk::56c4e872-aa35-44a9-a61f-fbb2916fbcb2" providerId="AD" clId="Web-{8FDEC720-1C59-44CC-A885-A1709430A92A}" dt="2023-02-21T22:21:17.779" v="92" actId="20577"/>
          <ac:spMkLst>
            <pc:docMk/>
            <pc:sldMk cId="2289571676" sldId="260"/>
            <ac:spMk id="3" creationId="{DB2FD3A8-9463-ECF2-626F-846611C7F3DF}"/>
          </ac:spMkLst>
        </pc:spChg>
      </pc:sldChg>
    </pc:docChg>
  </pc:docChgLst>
  <pc:docChgLst>
    <pc:chgData name="Koo, Justin" userId="S::zcabjht@ucl.ac.uk::56c4e872-aa35-44a9-a61f-fbb2916fbcb2" providerId="AD" clId="Web-{86643C88-C94D-4D3A-BFF7-848B96B8544C}"/>
    <pc:docChg chg="addSld modSld">
      <pc:chgData name="Koo, Justin" userId="S::zcabjht@ucl.ac.uk::56c4e872-aa35-44a9-a61f-fbb2916fbcb2" providerId="AD" clId="Web-{86643C88-C94D-4D3A-BFF7-848B96B8544C}" dt="2023-02-21T20:20:22.119" v="205" actId="20577"/>
      <pc:docMkLst>
        <pc:docMk/>
      </pc:docMkLst>
      <pc:sldChg chg="modSp">
        <pc:chgData name="Koo, Justin" userId="S::zcabjht@ucl.ac.uk::56c4e872-aa35-44a9-a61f-fbb2916fbcb2" providerId="AD" clId="Web-{86643C88-C94D-4D3A-BFF7-848B96B8544C}" dt="2023-02-21T20:11:13.699" v="8" actId="20577"/>
        <pc:sldMkLst>
          <pc:docMk/>
          <pc:sldMk cId="109857222" sldId="256"/>
        </pc:sldMkLst>
        <pc:spChg chg="mod">
          <ac:chgData name="Koo, Justin" userId="S::zcabjht@ucl.ac.uk::56c4e872-aa35-44a9-a61f-fbb2916fbcb2" providerId="AD" clId="Web-{86643C88-C94D-4D3A-BFF7-848B96B8544C}" dt="2023-02-21T20:11:10.746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o, Justin" userId="S::zcabjht@ucl.ac.uk::56c4e872-aa35-44a9-a61f-fbb2916fbcb2" providerId="AD" clId="Web-{86643C88-C94D-4D3A-BFF7-848B96B8544C}" dt="2023-02-21T20:11:13.699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Koo, Justin" userId="S::zcabjht@ucl.ac.uk::56c4e872-aa35-44a9-a61f-fbb2916fbcb2" providerId="AD" clId="Web-{86643C88-C94D-4D3A-BFF7-848B96B8544C}" dt="2023-02-21T20:17:34.459" v="109" actId="20577"/>
        <pc:sldMkLst>
          <pc:docMk/>
          <pc:sldMk cId="780772018" sldId="257"/>
        </pc:sldMkLst>
        <pc:spChg chg="mod">
          <ac:chgData name="Koo, Justin" userId="S::zcabjht@ucl.ac.uk::56c4e872-aa35-44a9-a61f-fbb2916fbcb2" providerId="AD" clId="Web-{86643C88-C94D-4D3A-BFF7-848B96B8544C}" dt="2023-02-21T20:11:23.043" v="12" actId="20577"/>
          <ac:spMkLst>
            <pc:docMk/>
            <pc:sldMk cId="780772018" sldId="257"/>
            <ac:spMk id="2" creationId="{F5026790-FF0E-FD9B-5169-F127E00E9B01}"/>
          </ac:spMkLst>
        </pc:spChg>
        <pc:spChg chg="mod">
          <ac:chgData name="Koo, Justin" userId="S::zcabjht@ucl.ac.uk::56c4e872-aa35-44a9-a61f-fbb2916fbcb2" providerId="AD" clId="Web-{86643C88-C94D-4D3A-BFF7-848B96B8544C}" dt="2023-02-21T20:17:34.459" v="109" actId="20577"/>
          <ac:spMkLst>
            <pc:docMk/>
            <pc:sldMk cId="780772018" sldId="257"/>
            <ac:spMk id="3" creationId="{F2F47B6A-CED1-B80A-318B-B329DFAF9CBE}"/>
          </ac:spMkLst>
        </pc:spChg>
        <pc:picChg chg="add del mod">
          <ac:chgData name="Koo, Justin" userId="S::zcabjht@ucl.ac.uk::56c4e872-aa35-44a9-a61f-fbb2916fbcb2" providerId="AD" clId="Web-{86643C88-C94D-4D3A-BFF7-848B96B8544C}" dt="2023-02-21T20:17:14.818" v="102"/>
          <ac:picMkLst>
            <pc:docMk/>
            <pc:sldMk cId="780772018" sldId="257"/>
            <ac:picMk id="4" creationId="{1DE0D6B4-D379-32FC-C655-EFB361FDB7E9}"/>
          </ac:picMkLst>
        </pc:picChg>
      </pc:sldChg>
      <pc:sldChg chg="modSp new">
        <pc:chgData name="Koo, Justin" userId="S::zcabjht@ucl.ac.uk::56c4e872-aa35-44a9-a61f-fbb2916fbcb2" providerId="AD" clId="Web-{86643C88-C94D-4D3A-BFF7-848B96B8544C}" dt="2023-02-21T20:18:09.022" v="135" actId="20577"/>
        <pc:sldMkLst>
          <pc:docMk/>
          <pc:sldMk cId="2933792383" sldId="258"/>
        </pc:sldMkLst>
        <pc:spChg chg="mod">
          <ac:chgData name="Koo, Justin" userId="S::zcabjht@ucl.ac.uk::56c4e872-aa35-44a9-a61f-fbb2916fbcb2" providerId="AD" clId="Web-{86643C88-C94D-4D3A-BFF7-848B96B8544C}" dt="2023-02-21T20:17:47.115" v="113" actId="20577"/>
          <ac:spMkLst>
            <pc:docMk/>
            <pc:sldMk cId="2933792383" sldId="258"/>
            <ac:spMk id="2" creationId="{E80B36A6-0A51-6BCB-15D4-B80FE497AAA1}"/>
          </ac:spMkLst>
        </pc:spChg>
        <pc:spChg chg="mod">
          <ac:chgData name="Koo, Justin" userId="S::zcabjht@ucl.ac.uk::56c4e872-aa35-44a9-a61f-fbb2916fbcb2" providerId="AD" clId="Web-{86643C88-C94D-4D3A-BFF7-848B96B8544C}" dt="2023-02-21T20:18:09.022" v="135" actId="20577"/>
          <ac:spMkLst>
            <pc:docMk/>
            <pc:sldMk cId="2933792383" sldId="258"/>
            <ac:spMk id="3" creationId="{5F90A98F-90D7-0F51-AB50-88362B082AF3}"/>
          </ac:spMkLst>
        </pc:spChg>
      </pc:sldChg>
      <pc:sldChg chg="modSp new">
        <pc:chgData name="Koo, Justin" userId="S::zcabjht@ucl.ac.uk::56c4e872-aa35-44a9-a61f-fbb2916fbcb2" providerId="AD" clId="Web-{86643C88-C94D-4D3A-BFF7-848B96B8544C}" dt="2023-02-21T20:18:06.272" v="133" actId="20577"/>
        <pc:sldMkLst>
          <pc:docMk/>
          <pc:sldMk cId="2788257255" sldId="259"/>
        </pc:sldMkLst>
        <pc:spChg chg="mod">
          <ac:chgData name="Koo, Justin" userId="S::zcabjht@ucl.ac.uk::56c4e872-aa35-44a9-a61f-fbb2916fbcb2" providerId="AD" clId="Web-{86643C88-C94D-4D3A-BFF7-848B96B8544C}" dt="2023-02-21T20:18:03.584" v="132" actId="20577"/>
          <ac:spMkLst>
            <pc:docMk/>
            <pc:sldMk cId="2788257255" sldId="259"/>
            <ac:spMk id="2" creationId="{71DEAB3D-0BD2-6F9D-C309-13869637B14E}"/>
          </ac:spMkLst>
        </pc:spChg>
        <pc:spChg chg="mod">
          <ac:chgData name="Koo, Justin" userId="S::zcabjht@ucl.ac.uk::56c4e872-aa35-44a9-a61f-fbb2916fbcb2" providerId="AD" clId="Web-{86643C88-C94D-4D3A-BFF7-848B96B8544C}" dt="2023-02-21T20:18:06.272" v="133" actId="20577"/>
          <ac:spMkLst>
            <pc:docMk/>
            <pc:sldMk cId="2788257255" sldId="259"/>
            <ac:spMk id="3" creationId="{0235F128-3047-82F6-4FD7-9AFC4BEBD7E9}"/>
          </ac:spMkLst>
        </pc:spChg>
      </pc:sldChg>
      <pc:sldChg chg="modSp new">
        <pc:chgData name="Koo, Justin" userId="S::zcabjht@ucl.ac.uk::56c4e872-aa35-44a9-a61f-fbb2916fbcb2" providerId="AD" clId="Web-{86643C88-C94D-4D3A-BFF7-848B96B8544C}" dt="2023-02-21T20:20:22.119" v="205" actId="20577"/>
        <pc:sldMkLst>
          <pc:docMk/>
          <pc:sldMk cId="2289571676" sldId="260"/>
        </pc:sldMkLst>
        <pc:spChg chg="mod">
          <ac:chgData name="Koo, Justin" userId="S::zcabjht@ucl.ac.uk::56c4e872-aa35-44a9-a61f-fbb2916fbcb2" providerId="AD" clId="Web-{86643C88-C94D-4D3A-BFF7-848B96B8544C}" dt="2023-02-21T20:18:25.304" v="137" actId="20577"/>
          <ac:spMkLst>
            <pc:docMk/>
            <pc:sldMk cId="2289571676" sldId="260"/>
            <ac:spMk id="2" creationId="{5925459C-AC37-F0BC-B846-49C89F4C573F}"/>
          </ac:spMkLst>
        </pc:spChg>
        <pc:spChg chg="mod">
          <ac:chgData name="Koo, Justin" userId="S::zcabjht@ucl.ac.uk::56c4e872-aa35-44a9-a61f-fbb2916fbcb2" providerId="AD" clId="Web-{86643C88-C94D-4D3A-BFF7-848B96B8544C}" dt="2023-02-21T20:20:22.119" v="205" actId="20577"/>
          <ac:spMkLst>
            <pc:docMk/>
            <pc:sldMk cId="2289571676" sldId="260"/>
            <ac:spMk id="3" creationId="{DB2FD3A8-9463-ECF2-626F-846611C7F3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ea typeface="+mj-lt"/>
                <a:cs typeface="+mj-lt"/>
              </a:rPr>
              <a:t>Robust Robotic Grasping </a:t>
            </a:r>
            <a:br>
              <a:rPr lang="en-US" sz="3200" b="1" dirty="0">
                <a:ea typeface="+mj-lt"/>
                <a:cs typeface="+mj-lt"/>
              </a:rPr>
            </a:br>
            <a:r>
              <a:rPr lang="en-US" sz="3200" b="1" dirty="0" err="1">
                <a:ea typeface="+mj-lt"/>
                <a:cs typeface="+mj-lt"/>
              </a:rPr>
              <a:t>Utilising</a:t>
            </a:r>
            <a:r>
              <a:rPr lang="en-US" sz="3200" b="1" dirty="0">
                <a:ea typeface="+mj-lt"/>
                <a:cs typeface="+mj-lt"/>
              </a:rPr>
              <a:t> Touch Sensing</a:t>
            </a:r>
            <a:endParaRPr lang="en-US" sz="40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Justin Koo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790-FF0E-FD9B-5169-F127E00E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7B6A-CED1-B80A-318B-B329DFAF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Baseline approach (implementation &amp; results) for deciding on the best representation for tactile data (sensor readings) and visual data (end effector poses)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,Sans-Serif" panose="020B0604020202020204" pitchFamily="34" charset="0"/>
            </a:pPr>
            <a:r>
              <a:rPr lang="en-US" sz="2800" dirty="0">
                <a:cs typeface="Calibri" panose="020F0502020204030204"/>
              </a:rPr>
              <a:t>Combinations of data: (tactile only, visual only, tactile + visual)</a:t>
            </a:r>
            <a:endParaRPr lang="en-US" sz="2800" dirty="0">
              <a:ea typeface="+mn-lt"/>
              <a:cs typeface="+mn-lt"/>
            </a:endParaRPr>
          </a:p>
          <a:p>
            <a:pPr marL="971550" lvl="1" indent="-285750">
              <a:buFont typeface="Arial,Sans-Serif" panose="020B0604020202020204" pitchFamily="34" charset="0"/>
            </a:pPr>
            <a:r>
              <a:rPr lang="en-US" sz="2800" dirty="0">
                <a:cs typeface="Calibri" panose="020F0502020204030204"/>
              </a:rPr>
              <a:t>Add table later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Naïve learning policy (infers hand poses and determines if a pose is good or bad from geometric, tactile and visual data)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36A6-0A51-6BCB-15D4-B80FE497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Baseline results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BE5020-E768-5DD4-08C3-1AD3B657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92" y="2036237"/>
            <a:ext cx="8092167" cy="11888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1322BB-FE82-662B-5E6E-D93D031334B7}"/>
              </a:ext>
            </a:extLst>
          </p:cNvPr>
          <p:cNvSpPr txBox="1"/>
          <p:nvPr/>
        </p:nvSpPr>
        <p:spPr>
          <a:xfrm>
            <a:off x="880753" y="1464624"/>
            <a:ext cx="3651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Epochs=1000, learning rate=1e-5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1057-9E74-9468-F493-F229023C5E77}"/>
              </a:ext>
            </a:extLst>
          </p:cNvPr>
          <p:cNvSpPr txBox="1"/>
          <p:nvPr/>
        </p:nvSpPr>
        <p:spPr>
          <a:xfrm>
            <a:off x="445324" y="3572493"/>
            <a:ext cx="10430492" cy="968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only visual data, LR model predicts the same class for all test samples -&gt; overfitted(?)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Tactile + visual performs the best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CNN performs the best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B3D-0BD2-6F9D-C309-13869637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boundary </a:t>
            </a:r>
            <a:r>
              <a:rPr lang="en-US" dirty="0" err="1">
                <a:cs typeface="Calibri Light"/>
              </a:rPr>
              <a:t>visualisation</a:t>
            </a:r>
            <a:endParaRPr lang="en-US" dirty="0" err="1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21B4F51-4956-D847-C8C7-34953A07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392" y="1615406"/>
            <a:ext cx="3981450" cy="3762375"/>
          </a:xfrm>
        </p:spPr>
      </p:pic>
    </p:spTree>
    <p:extLst>
      <p:ext uri="{BB962C8B-B14F-4D97-AF65-F5344CB8AC3E}">
        <p14:creationId xmlns:p14="http://schemas.microsoft.com/office/powerpoint/2010/main" val="278825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459C-AC37-F0BC-B846-49C89F4C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D3A8-9463-ECF2-626F-846611C7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Baseline approach (implementation &amp; results) for deciding on the best representation for tactile data (sensor readings) and visual data (end effector poses)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Combinations of data: (tactile only, visual only, tactile + visual)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Add table later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Naïve learning policy (infers hand poses and determines if a pose is good or bad from geometric, tactile and visual data)</a:t>
            </a:r>
          </a:p>
        </p:txBody>
      </p:sp>
    </p:spTree>
    <p:extLst>
      <p:ext uri="{BB962C8B-B14F-4D97-AF65-F5344CB8AC3E}">
        <p14:creationId xmlns:p14="http://schemas.microsoft.com/office/powerpoint/2010/main" val="22895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5FA5C51D20F4586788B57515E50C1" ma:contentTypeVersion="2" ma:contentTypeDescription="Create a new document." ma:contentTypeScope="" ma:versionID="b25efa142e7593aef900e5c1ab71b570">
  <xsd:schema xmlns:xsd="http://www.w3.org/2001/XMLSchema" xmlns:xs="http://www.w3.org/2001/XMLSchema" xmlns:p="http://schemas.microsoft.com/office/2006/metadata/properties" xmlns:ns2="f5e24018-62b3-45b8-bc32-914ae7fd4c63" targetNamespace="http://schemas.microsoft.com/office/2006/metadata/properties" ma:root="true" ma:fieldsID="f448148a8a898ac75d71c0c44726fbab" ns2:_="">
    <xsd:import namespace="f5e24018-62b3-45b8-bc32-914ae7fd4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e24018-62b3-45b8-bc32-914ae7fd4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DAAA7C-5384-409D-B93D-291889ECDF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6C1671-D109-48CC-8C5D-A09D06FB9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8B1921-A385-43C1-A72C-75EEE9872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e24018-62b3-45b8-bc32-914ae7fd4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Robust Robotic Grasping  Utilising Touch Sensing</vt:lpstr>
      <vt:lpstr>Progress</vt:lpstr>
      <vt:lpstr>Baseline results</vt:lpstr>
      <vt:lpstr>Decision boundary visualisation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2023-02-21T20:09:07Z</dcterms:created>
  <dcterms:modified xsi:type="dcterms:W3CDTF">2023-02-21T22:21:43Z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0x0101000555FA5C51D20F4586788B57515E50C1</vt:lpwstr>
  </property>
</Properties>
</file>