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A9BA-3624-BD61-8BCD-DBB3648C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AB26-715A-3933-F52C-54233E748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6FE1-DBD9-1040-6CA7-E9529E89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E0E3-3891-D889-07DA-15E2862D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CF4A-EF17-5BF4-74FD-6DAAE24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9E96-4C57-7D67-9FA1-E9022106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F3041-E84A-F9CA-B052-652E407D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5E67-6CA3-53BE-87BA-3B69F15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D646-118B-2844-BF1F-193800BD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7A44-DF02-5AD5-EB44-8A3DD201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FFF1C-3ABC-C550-38F0-49CE85D6C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B5C54-FCE5-17A3-E970-BDAEA9B21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250F-C1AF-3833-D93F-093B5ECE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CD31-0ED5-EC0E-8D40-C63F0F1D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171C-FD84-362C-A498-726FC220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61E5-3E1E-6E0E-8FAE-9830FED2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1421-04E5-6803-5F26-CBF24859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FC1C-B3A2-601A-2879-C294FE0B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62A29-C884-EB3F-496A-ED1A645A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3757-CF06-3B8A-08C0-6C9B6F6B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313A-F724-638B-0388-3771A0ED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1F76-A5AB-1EFD-49C5-B678E6EC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6117-EFE9-4AA0-A1D6-7715E787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C217-B74F-1C53-9B12-1C3A21F5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7FA0-8564-9B37-B89B-3A73879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11D4-3C38-DA96-562A-550795CE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0E9A-0B38-943D-BDB2-F2716DACD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CCA3-F25D-EB60-698A-DFA5D2D5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96086-B380-A54A-2C8A-869DB421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FC4D-A773-1FC2-C306-0DD11C4F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A1BB8-F50E-A0A5-03CF-5D0E0CB9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18C-CB4A-40A8-7409-0180C352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6A67-6A7F-76E9-EF3A-E86B291D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25BB-7649-174E-45E8-BE48DDE07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9BB4F-26D6-F1B0-0C9F-B1A3FE146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0084A-4731-5314-5B5F-9198A8062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EB121-8F0A-8CA4-DD0C-608C4DBB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7045D-52D1-31E6-4345-2571F053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0077B-21D9-071A-C390-FC769C1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1F55-7130-8065-B1CB-0E972634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57A13-D5E9-73FA-E6F3-78E9552F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56A39-9162-154A-141E-9ED282BA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1217-3AAF-45E9-C307-3F7ED6F3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3B787-A61A-56EE-7CCA-72D5674D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D1830-7A61-0C23-F5D0-D36D0F77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9B21C-698F-8A5A-9925-7E369BBA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C79B-5928-BE7F-351A-DC876475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6AA5-E266-C866-52D2-0BAEF550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5B07-3B16-4F80-7B66-2F5F3955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4427-360A-3B82-10E9-69C0FD9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6FC6-BB54-EB74-0116-A1A79B45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6DD1-B92F-F5DC-CCCF-50FF3A3A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2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9B9-ED38-8571-BB42-8ACB19C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0D6CD-F33C-155A-AFF9-EFD2D08F6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7B6D1-0572-9D63-8C73-5CCFC1FB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78CA-27FA-4BDE-7F22-737D5055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FB03-933E-C8FA-DF8D-C9B9A8B2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2DF7-A964-5D86-E205-D321731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339C5-F0F0-9AD1-10DD-EFC09E00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27C8-6AB8-D639-3AC3-B09297C90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D071-C9FC-6403-0841-7BF38766E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F548-5C22-4DC3-87DF-391D8C474DC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032-BD80-B8F5-0350-BE442B21F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EDEA-B3D1-5D66-2C50-064C37BFF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A04F-29FF-434C-B817-551574F05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8C8-E6E6-A762-9F40-C3F7F5685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Robust Robotic Grasping Utilising </a:t>
            </a:r>
            <a:br>
              <a:rPr lang="en-GB" sz="3200" dirty="0"/>
            </a:br>
            <a:r>
              <a:rPr lang="en-GB" sz="3200" dirty="0"/>
              <a:t>Touch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AAFB-0EF8-52DE-6DCF-A8869387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Meeting – March 3, 4:30pm GMT</a:t>
            </a:r>
          </a:p>
        </p:txBody>
      </p:sp>
    </p:spTree>
    <p:extLst>
      <p:ext uri="{BB962C8B-B14F-4D97-AF65-F5344CB8AC3E}">
        <p14:creationId xmlns:p14="http://schemas.microsoft.com/office/powerpoint/2010/main" val="34175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CA9F-3A12-FECC-A860-AC54FA72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0E9A-300F-90F9-BB41-FE2A580C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07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Logistic regression model – aims to find best data representation</a:t>
            </a:r>
          </a:p>
          <a:p>
            <a:r>
              <a:rPr lang="en-GB" sz="2200" dirty="0"/>
              <a:t>Features: combinations of tactile and visual data</a:t>
            </a:r>
          </a:p>
          <a:p>
            <a:r>
              <a:rPr lang="en-GB" sz="2200" dirty="0"/>
              <a:t>Labels: Manually recorded grasp outcomes (successful / unsuccessful)</a:t>
            </a:r>
          </a:p>
          <a:p>
            <a:r>
              <a:rPr lang="en-GB" sz="2200" dirty="0"/>
              <a:t># examples: 400 per outcome</a:t>
            </a:r>
          </a:p>
          <a:p>
            <a:r>
              <a:rPr lang="en-GB" sz="2200" dirty="0"/>
              <a:t>Data used (before dimensionality reduction):</a:t>
            </a:r>
          </a:p>
          <a:p>
            <a:pPr lvl="1"/>
            <a:r>
              <a:rPr lang="en-GB" sz="2200" dirty="0"/>
              <a:t>Tactile data (sensor readings) - concatenated depth (2x160x120) and </a:t>
            </a:r>
            <a:r>
              <a:rPr lang="en-GB" sz="2200" dirty="0" err="1"/>
              <a:t>color</a:t>
            </a:r>
            <a:r>
              <a:rPr lang="en-GB" sz="2200" dirty="0"/>
              <a:t> (2x160x120x3) readings into: 160x240x4=153600</a:t>
            </a:r>
          </a:p>
          <a:p>
            <a:pPr lvl="1"/>
            <a:r>
              <a:rPr lang="en-GB" sz="2200" dirty="0"/>
              <a:t>Visual data (6D gaussian end effector poses): 6</a:t>
            </a:r>
          </a:p>
          <a:p>
            <a:pPr lvl="1"/>
            <a:r>
              <a:rPr lang="en-GB" sz="2200" dirty="0"/>
              <a:t>Both (concatenated data): 153606</a:t>
            </a:r>
          </a:p>
          <a:p>
            <a:r>
              <a:rPr lang="en-GB" sz="2200" dirty="0"/>
              <a:t>PCA: 3 components – N*3</a:t>
            </a:r>
          </a:p>
          <a:p>
            <a:r>
              <a:rPr lang="en-GB" sz="2200" dirty="0"/>
              <a:t>CNN: 3 layers – N*128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03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32B5-4146-EE88-18A6-2C7ED285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results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195D9C1-CF91-56BB-1D83-C0CA7058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81" y="32019"/>
            <a:ext cx="3822200" cy="36118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526D9B-422E-4D20-C6EF-1433588E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35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Visualising end effector poses on a block</a:t>
            </a:r>
          </a:p>
          <a:p>
            <a:r>
              <a:rPr lang="en-GB" dirty="0"/>
              <a:t>Red = failed grasp</a:t>
            </a:r>
          </a:p>
          <a:p>
            <a:r>
              <a:rPr lang="en-GB" dirty="0"/>
              <a:t>Green = successful grasp</a:t>
            </a:r>
          </a:p>
          <a:p>
            <a:r>
              <a:rPr lang="en-GB" dirty="0"/>
              <a:t>Clear decision boundary for LR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Previous results (50% for visual data) was due to lack of normalisation</a:t>
            </a:r>
          </a:p>
          <a:p>
            <a:r>
              <a:rPr lang="en-GB" dirty="0"/>
              <a:t>Previous problem of using orientation data only yielding bad accuracy was due to insignificant applied noise (adding more noise solves the problem)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3CEBE-4C7C-3A54-4A2F-B91BA82E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35" y="3627510"/>
            <a:ext cx="900868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7FC7-FD6A-7B43-AB63-D815114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GP generative model –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FA57-5E8E-3967-4745-92AE6CE6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Train a GP per primitive object type (block, cylinder, etc) using CNN-processed tactile + visual data</a:t>
            </a:r>
          </a:p>
          <a:p>
            <a:pPr lvl="1"/>
            <a:r>
              <a:rPr lang="en-GB" dirty="0"/>
              <a:t>Aim for 18-20 dimensions (tactile: 6D, visual: 6D, geometric 6D (W,H,D, convexity, curvature…))</a:t>
            </a:r>
          </a:p>
          <a:p>
            <a:pPr lvl="1"/>
            <a:r>
              <a:rPr lang="en-GB" dirty="0"/>
              <a:t>Collect geometric features using point cloud (instead of URDF files)</a:t>
            </a:r>
          </a:p>
          <a:p>
            <a:pPr lvl="1"/>
            <a:r>
              <a:rPr lang="en-GB" dirty="0"/>
              <a:t>Ensure proposed features to collect are useful in distinguishing different classes of objects (e.g. via spectral clustering)</a:t>
            </a:r>
          </a:p>
        </p:txBody>
      </p:sp>
    </p:spTree>
    <p:extLst>
      <p:ext uri="{BB962C8B-B14F-4D97-AF65-F5344CB8AC3E}">
        <p14:creationId xmlns:p14="http://schemas.microsoft.com/office/powerpoint/2010/main" val="10649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26A-5EA7-528F-5662-29EF0A5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GP generative model -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5A67-9A44-6605-61C9-7A468583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every object type, manually select e.g. 10 poses</a:t>
            </a:r>
          </a:p>
          <a:p>
            <a:r>
              <a:rPr lang="en-GB" dirty="0"/>
              <a:t>Determine if the current pose is good given object features</a:t>
            </a:r>
          </a:p>
          <a:p>
            <a:r>
              <a:rPr lang="en-GB" dirty="0"/>
              <a:t>Experimental: Execute grasp, get the tactile data and do inference using </a:t>
            </a:r>
            <a:r>
              <a:rPr lang="en-GB"/>
              <a:t>object features + tactile </a:t>
            </a:r>
            <a:r>
              <a:rPr lang="en-GB" dirty="0"/>
              <a:t>data, then infer a new pose to see if it is close to the executed one</a:t>
            </a:r>
          </a:p>
          <a:p>
            <a:r>
              <a:rPr lang="en-GB" dirty="0"/>
              <a:t>If generative model idea fails, try to infer successful grasps using given vision and tactile data only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1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338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Robust Robotic Grasping Utilising  Touch Sensing</vt:lpstr>
      <vt:lpstr>Baseline</vt:lpstr>
      <vt:lpstr>Baseline results</vt:lpstr>
      <vt:lpstr>GP generative model – data collection</vt:lpstr>
      <vt:lpstr>GP generative model -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Robotic Grasping Utilising  Touch Sensing</dc:title>
  <dc:creator>Koo, Justin</dc:creator>
  <cp:lastModifiedBy>Koo, Justin</cp:lastModifiedBy>
  <cp:revision>10</cp:revision>
  <dcterms:created xsi:type="dcterms:W3CDTF">2023-03-02T23:36:14Z</dcterms:created>
  <dcterms:modified xsi:type="dcterms:W3CDTF">2023-03-03T16:03:01Z</dcterms:modified>
</cp:coreProperties>
</file>