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8" r:id="rId2"/>
    <p:sldId id="260" r:id="rId3"/>
    <p:sldId id="271" r:id="rId4"/>
    <p:sldId id="272" r:id="rId5"/>
    <p:sldId id="273" r:id="rId6"/>
    <p:sldId id="274" r:id="rId7"/>
    <p:sldId id="276" r:id="rId8"/>
    <p:sldId id="261" r:id="rId9"/>
    <p:sldId id="277" r:id="rId10"/>
    <p:sldId id="278" r:id="rId11"/>
    <p:sldId id="282" r:id="rId12"/>
    <p:sldId id="283" r:id="rId13"/>
    <p:sldId id="280" r:id="rId14"/>
    <p:sldId id="281" r:id="rId15"/>
    <p:sldId id="28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57"/>
    <a:srgbClr val="0091B3"/>
    <a:srgbClr val="002658"/>
    <a:srgbClr val="002856"/>
    <a:srgbClr val="FFFFFF"/>
    <a:srgbClr val="244164"/>
    <a:srgbClr val="122D52"/>
    <a:srgbClr val="082443"/>
    <a:srgbClr val="2041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39F56-239B-4FA8-8686-5CDA58FB610F}" v="1" dt="2024-01-31T22:18:37.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46"/>
    <p:restoredTop sz="81769"/>
  </p:normalViewPr>
  <p:slideViewPr>
    <p:cSldViewPr snapToGrid="0">
      <p:cViewPr varScale="1">
        <p:scale>
          <a:sx n="162" d="100"/>
          <a:sy n="162" d="100"/>
        </p:scale>
        <p:origin x="1024"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43CC71-3EB2-8975-8FE5-26B6CC19BD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84A8337-302C-0E8E-9EF8-AC8804EF2C1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F7655D-BC7E-4BAE-9CDB-650C2A1BE61C}" type="datetimeFigureOut">
              <a:rPr lang="en-US" smtClean="0"/>
              <a:t>6/26/25</a:t>
            </a:fld>
            <a:endParaRPr lang="en-US"/>
          </a:p>
        </p:txBody>
      </p:sp>
      <p:sp>
        <p:nvSpPr>
          <p:cNvPr id="4" name="Footer Placeholder 3">
            <a:extLst>
              <a:ext uri="{FF2B5EF4-FFF2-40B4-BE49-F238E27FC236}">
                <a16:creationId xmlns:a16="http://schemas.microsoft.com/office/drawing/2014/main" id="{1453C36E-30C9-C941-7079-431CE8FBD6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A2BCB28-BC07-9D91-AFCA-8E1ACFDE0E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0C837E-E0D6-4605-8C1C-0BB7947FFB1F}" type="slidenum">
              <a:rPr lang="en-US" smtClean="0"/>
              <a:t>‹#›</a:t>
            </a:fld>
            <a:endParaRPr lang="en-US"/>
          </a:p>
        </p:txBody>
      </p:sp>
    </p:spTree>
    <p:extLst>
      <p:ext uri="{BB962C8B-B14F-4D97-AF65-F5344CB8AC3E}">
        <p14:creationId xmlns:p14="http://schemas.microsoft.com/office/powerpoint/2010/main" val="1288827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96667-0843-6E4D-9B24-B0066FC750F7}" type="datetimeFigureOut">
              <a:rPr lang="en-US" smtClean="0"/>
              <a:t>6/26/25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ED182-4D76-6542-BE23-74C6CD098399}" type="slidenum">
              <a:rPr lang="en-US" smtClean="0"/>
              <a:t>‹#›</a:t>
            </a:fld>
            <a:endParaRPr lang="en-US"/>
          </a:p>
        </p:txBody>
      </p:sp>
    </p:spTree>
    <p:extLst>
      <p:ext uri="{BB962C8B-B14F-4D97-AF65-F5344CB8AC3E}">
        <p14:creationId xmlns:p14="http://schemas.microsoft.com/office/powerpoint/2010/main" val="3801338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who is comfortable with writing code or know coding concepts? I'd like to know if I should omit the coding parts.</a:t>
            </a:r>
          </a:p>
        </p:txBody>
      </p:sp>
      <p:sp>
        <p:nvSpPr>
          <p:cNvPr id="4" name="Slide Number Placeholder 3"/>
          <p:cNvSpPr>
            <a:spLocks noGrp="1"/>
          </p:cNvSpPr>
          <p:nvPr>
            <p:ph type="sldNum" sz="quarter" idx="5"/>
          </p:nvPr>
        </p:nvSpPr>
        <p:spPr/>
        <p:txBody>
          <a:bodyPr/>
          <a:lstStyle/>
          <a:p>
            <a:fld id="{A57ED182-4D76-6542-BE23-74C6CD098399}" type="slidenum">
              <a:rPr lang="en-US" smtClean="0"/>
              <a:t>1</a:t>
            </a:fld>
            <a:endParaRPr lang="en-US"/>
          </a:p>
        </p:txBody>
      </p:sp>
    </p:spTree>
    <p:extLst>
      <p:ext uri="{BB962C8B-B14F-4D97-AF65-F5344CB8AC3E}">
        <p14:creationId xmlns:p14="http://schemas.microsoft.com/office/powerpoint/2010/main" val="392875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My experience has inadvertently made me an expert at refactoring and modernizing code bases with little down time.</a:t>
            </a:r>
          </a:p>
          <a:p>
            <a:pPr marL="171450" indent="-171450" rtl="0">
              <a:buFontTx/>
              <a:buChar char="-"/>
            </a:pPr>
            <a:endParaRPr lang="en-US" sz="1200" b="0" i="0" u="none" strike="noStrike" kern="1200" dirty="0">
              <a:solidFill>
                <a:schemeClr val="tx1"/>
              </a:solidFill>
              <a:effectLst/>
              <a:latin typeface="+mn-lt"/>
              <a:ea typeface="+mn-ea"/>
              <a:cs typeface="+mn-cs"/>
            </a:endParaRPr>
          </a:p>
          <a:p>
            <a:pPr marL="171450" indent="-171450" rtl="0">
              <a:buFontTx/>
              <a:buChar char="-"/>
            </a:pPr>
            <a:r>
              <a:rPr lang="en-US" sz="1200" b="0" i="0" u="none" strike="noStrike" kern="1200" dirty="0">
                <a:solidFill>
                  <a:schemeClr val="tx1"/>
                </a:solidFill>
                <a:effectLst/>
                <a:latin typeface="+mn-lt"/>
                <a:ea typeface="+mn-ea"/>
                <a:cs typeface="+mn-cs"/>
              </a:rPr>
              <a:t>Higher Ed: focus on introducing technology to a dated field</a:t>
            </a:r>
          </a:p>
          <a:p>
            <a:pPr marL="171450" indent="-171450" rtl="0">
              <a:buFontTx/>
              <a:buChar char="-"/>
            </a:pPr>
            <a:r>
              <a:rPr lang="en-US" sz="1200" b="0" i="0" u="none" strike="noStrike" kern="1200" dirty="0">
                <a:solidFill>
                  <a:schemeClr val="tx1"/>
                </a:solidFill>
                <a:effectLst/>
                <a:latin typeface="+mn-lt"/>
                <a:ea typeface="+mn-ea"/>
                <a:cs typeface="+mn-cs"/>
              </a:rPr>
              <a:t>Stack Overflow: focused on refactoring their frontend (written in 2008 with jQuery 1)</a:t>
            </a:r>
          </a:p>
          <a:p>
            <a:pPr marL="171450" indent="-171450" rtl="0">
              <a:buFontTx/>
              <a:buChar char="-"/>
            </a:pPr>
            <a:endParaRPr lang="en-US" sz="1200" b="0" i="0" u="none" strike="noStrike" kern="1200" dirty="0">
              <a:solidFill>
                <a:schemeClr val="tx1"/>
              </a:solidFill>
              <a:effectLst/>
              <a:latin typeface="+mn-lt"/>
              <a:ea typeface="+mn-ea"/>
              <a:cs typeface="+mn-cs"/>
            </a:endParaRPr>
          </a:p>
          <a:p>
            <a:pPr marL="171450" indent="-171450" rtl="0">
              <a:buFontTx/>
              <a:buChar char="-"/>
            </a:pPr>
            <a:r>
              <a:rPr lang="en-US" sz="1200" b="0" i="0" u="none" strike="noStrike" kern="1200" dirty="0">
                <a:solidFill>
                  <a:schemeClr val="tx1"/>
                </a:solidFill>
                <a:effectLst/>
                <a:latin typeface="+mn-lt"/>
                <a:ea typeface="+mn-ea"/>
                <a:cs typeface="+mn-cs"/>
              </a:rPr>
              <a:t>Campuses traditionally use older technology; if it's not broken, why fix it?</a:t>
            </a:r>
          </a:p>
        </p:txBody>
      </p:sp>
      <p:sp>
        <p:nvSpPr>
          <p:cNvPr id="4" name="Slide Number Placeholder 3"/>
          <p:cNvSpPr>
            <a:spLocks noGrp="1"/>
          </p:cNvSpPr>
          <p:nvPr>
            <p:ph type="sldNum" sz="quarter" idx="5"/>
          </p:nvPr>
        </p:nvSpPr>
        <p:spPr/>
        <p:txBody>
          <a:bodyPr/>
          <a:lstStyle/>
          <a:p>
            <a:fld id="{A57ED182-4D76-6542-BE23-74C6CD098399}" type="slidenum">
              <a:rPr lang="en-US" smtClean="0"/>
              <a:t>2</a:t>
            </a:fld>
            <a:endParaRPr lang="en-US"/>
          </a:p>
        </p:txBody>
      </p:sp>
    </p:spTree>
    <p:extLst>
      <p:ext uri="{BB962C8B-B14F-4D97-AF65-F5344CB8AC3E}">
        <p14:creationId xmlns:p14="http://schemas.microsoft.com/office/powerpoint/2010/main" val="753777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2 pizza rule: teams should be small enough to feed with two pizzas; popularized by Jeff Bezos</a:t>
            </a:r>
          </a:p>
          <a:p>
            <a:pPr marL="171450" indent="-171450">
              <a:buFontTx/>
              <a:buChar char="-"/>
            </a:pPr>
            <a:r>
              <a:rPr lang="en-US" dirty="0"/>
              <a:t>3 more projects on the roadmap</a:t>
            </a:r>
          </a:p>
          <a:p>
            <a:pPr marL="171450" indent="-171450">
              <a:buFontTx/>
              <a:buChar char="-"/>
            </a:pPr>
            <a:r>
              <a:rPr lang="en-US" dirty="0"/>
              <a:t>Frontend == accessibility</a:t>
            </a:r>
          </a:p>
        </p:txBody>
      </p:sp>
      <p:sp>
        <p:nvSpPr>
          <p:cNvPr id="4" name="Slide Number Placeholder 3"/>
          <p:cNvSpPr>
            <a:spLocks noGrp="1"/>
          </p:cNvSpPr>
          <p:nvPr>
            <p:ph type="sldNum" sz="quarter" idx="5"/>
          </p:nvPr>
        </p:nvSpPr>
        <p:spPr/>
        <p:txBody>
          <a:bodyPr/>
          <a:lstStyle/>
          <a:p>
            <a:fld id="{A57ED182-4D76-6542-BE23-74C6CD098399}" type="slidenum">
              <a:rPr lang="en-US" smtClean="0"/>
              <a:t>3</a:t>
            </a:fld>
            <a:endParaRPr lang="en-US"/>
          </a:p>
        </p:txBody>
      </p:sp>
    </p:spTree>
    <p:extLst>
      <p:ext uri="{BB962C8B-B14F-4D97-AF65-F5344CB8AC3E}">
        <p14:creationId xmlns:p14="http://schemas.microsoft.com/office/powerpoint/2010/main" val="1817568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to my getting hired, UC Merced made use of consulting agencies design and build their websites because that was the best approach forward at the time. then they decided to hire me and now this is my best approach forward to reign in all the projects to make working on them easier.</a:t>
            </a:r>
          </a:p>
          <a:p>
            <a:endParaRPr lang="en-US" dirty="0"/>
          </a:p>
          <a:p>
            <a:r>
              <a:rPr lang="en-US" dirty="0"/>
              <a:t>Vendors will build exactly what you want, in whatever language they want. this is a problem down the line because in my situation, I have 5 different projects using 5 different design/organization patterns, 5 different set of dependencies, and 2 different frameworks at 3 different versions.</a:t>
            </a:r>
          </a:p>
        </p:txBody>
      </p:sp>
      <p:sp>
        <p:nvSpPr>
          <p:cNvPr id="4" name="Slide Number Placeholder 3"/>
          <p:cNvSpPr>
            <a:spLocks noGrp="1"/>
          </p:cNvSpPr>
          <p:nvPr>
            <p:ph type="sldNum" sz="quarter" idx="5"/>
          </p:nvPr>
        </p:nvSpPr>
        <p:spPr/>
        <p:txBody>
          <a:bodyPr/>
          <a:lstStyle/>
          <a:p>
            <a:fld id="{A57ED182-4D76-6542-BE23-74C6CD098399}" type="slidenum">
              <a:rPr lang="en-US" smtClean="0"/>
              <a:t>4</a:t>
            </a:fld>
            <a:endParaRPr lang="en-US"/>
          </a:p>
        </p:txBody>
      </p:sp>
    </p:spTree>
    <p:extLst>
      <p:ext uri="{BB962C8B-B14F-4D97-AF65-F5344CB8AC3E}">
        <p14:creationId xmlns:p14="http://schemas.microsoft.com/office/powerpoint/2010/main" val="609520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ED182-4D76-6542-BE23-74C6CD098399}" type="slidenum">
              <a:rPr lang="en-US" smtClean="0"/>
              <a:t>6</a:t>
            </a:fld>
            <a:endParaRPr lang="en-US"/>
          </a:p>
        </p:txBody>
      </p:sp>
    </p:spTree>
    <p:extLst>
      <p:ext uri="{BB962C8B-B14F-4D97-AF65-F5344CB8AC3E}">
        <p14:creationId xmlns:p14="http://schemas.microsoft.com/office/powerpoint/2010/main" val="1740564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ED182-4D76-6542-BE23-74C6CD098399}" type="slidenum">
              <a:rPr lang="en-US" smtClean="0"/>
              <a:t>7</a:t>
            </a:fld>
            <a:endParaRPr lang="en-US"/>
          </a:p>
        </p:txBody>
      </p:sp>
    </p:spTree>
    <p:extLst>
      <p:ext uri="{BB962C8B-B14F-4D97-AF65-F5344CB8AC3E}">
        <p14:creationId xmlns:p14="http://schemas.microsoft.com/office/powerpoint/2010/main" val="44131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ED182-4D76-6542-BE23-74C6CD098399}" type="slidenum">
              <a:rPr lang="en-US" smtClean="0"/>
              <a:t>11</a:t>
            </a:fld>
            <a:endParaRPr lang="en-US"/>
          </a:p>
        </p:txBody>
      </p:sp>
    </p:spTree>
    <p:extLst>
      <p:ext uri="{BB962C8B-B14F-4D97-AF65-F5344CB8AC3E}">
        <p14:creationId xmlns:p14="http://schemas.microsoft.com/office/powerpoint/2010/main" val="316210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67D1-EAC4-5859-4C17-D70DFCE2E6BF}"/>
              </a:ext>
            </a:extLst>
          </p:cNvPr>
          <p:cNvSpPr>
            <a:spLocks noGrp="1"/>
          </p:cNvSpPr>
          <p:nvPr>
            <p:ph type="ctrTitle" hasCustomPrompt="1"/>
          </p:nvPr>
        </p:nvSpPr>
        <p:spPr>
          <a:xfrm>
            <a:off x="838200" y="850900"/>
            <a:ext cx="10515600" cy="3151188"/>
          </a:xfrm>
        </p:spPr>
        <p:txBody>
          <a:bodyPr anchor="b"/>
          <a:lstStyle>
            <a:lvl1pPr algn="l">
              <a:defRPr sz="6000" b="1">
                <a:solidFill>
                  <a:srgbClr val="002856"/>
                </a:solidFill>
              </a:defRPr>
            </a:lvl1pPr>
          </a:lstStyle>
          <a:p>
            <a:r>
              <a:rPr lang="en-US"/>
              <a:t>CLICK TO EDIT MASTER TITLE STYLE</a:t>
            </a:r>
          </a:p>
        </p:txBody>
      </p:sp>
      <p:sp>
        <p:nvSpPr>
          <p:cNvPr id="3" name="Subtitle 2">
            <a:extLst>
              <a:ext uri="{FF2B5EF4-FFF2-40B4-BE49-F238E27FC236}">
                <a16:creationId xmlns:a16="http://schemas.microsoft.com/office/drawing/2014/main" id="{6E74C96C-B47A-D9D9-5B30-3960882C12B9}"/>
              </a:ext>
            </a:extLst>
          </p:cNvPr>
          <p:cNvSpPr>
            <a:spLocks noGrp="1"/>
          </p:cNvSpPr>
          <p:nvPr>
            <p:ph type="subTitle" idx="1"/>
          </p:nvPr>
        </p:nvSpPr>
        <p:spPr>
          <a:xfrm>
            <a:off x="838200" y="4351338"/>
            <a:ext cx="10515600" cy="1655762"/>
          </a:xfrm>
        </p:spPr>
        <p:txBody>
          <a:bodyPr/>
          <a:lstStyle>
            <a:lvl1pPr marL="0" indent="0" algn="l">
              <a:buNone/>
              <a:defRPr sz="2400">
                <a:solidFill>
                  <a:srgbClr val="00285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31184C-9BF6-90AF-1EDF-8FC88C4C76C1}"/>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5" name="Footer Placeholder 4">
            <a:extLst>
              <a:ext uri="{FF2B5EF4-FFF2-40B4-BE49-F238E27FC236}">
                <a16:creationId xmlns:a16="http://schemas.microsoft.com/office/drawing/2014/main" id="{7B73BCC5-A656-D84D-2AD5-99210196B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5BEA5-C907-6D92-436B-6CDFF58C9BB2}"/>
              </a:ext>
            </a:extLst>
          </p:cNvPr>
          <p:cNvSpPr>
            <a:spLocks noGrp="1"/>
          </p:cNvSpPr>
          <p:nvPr>
            <p:ph type="sldNum" sz="quarter" idx="12"/>
          </p:nvPr>
        </p:nvSpPr>
        <p:spPr/>
        <p:txBody>
          <a:bodyPr/>
          <a:lstStyle/>
          <a:p>
            <a:fld id="{4E437482-75E3-4D6F-A5F4-1A0A331626AF}" type="slidenum">
              <a:rPr lang="en-US" smtClean="0"/>
              <a:t>‹#›</a:t>
            </a:fld>
            <a:endParaRPr lang="en-US"/>
          </a:p>
        </p:txBody>
      </p:sp>
    </p:spTree>
    <p:extLst>
      <p:ext uri="{BB962C8B-B14F-4D97-AF65-F5344CB8AC3E}">
        <p14:creationId xmlns:p14="http://schemas.microsoft.com/office/powerpoint/2010/main" val="47992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0411-B565-4944-3A0C-F1602B6B3CE2}"/>
              </a:ext>
            </a:extLst>
          </p:cNvPr>
          <p:cNvSpPr>
            <a:spLocks noGrp="1"/>
          </p:cNvSpPr>
          <p:nvPr>
            <p:ph type="title"/>
          </p:nvPr>
        </p:nvSpPr>
        <p:spPr>
          <a:xfrm>
            <a:off x="839788" y="837398"/>
            <a:ext cx="3932237" cy="1220002"/>
          </a:xfrm>
        </p:spPr>
        <p:txBody>
          <a:bodyPr anchor="b">
            <a:normAutofit/>
          </a:bodyPr>
          <a:lstStyle>
            <a:lvl1pPr>
              <a:defRPr sz="2800" b="1">
                <a:solidFill>
                  <a:srgbClr val="002857"/>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A4E4F27-F465-36CF-FEA5-258DA62663FE}"/>
              </a:ext>
            </a:extLst>
          </p:cNvPr>
          <p:cNvSpPr>
            <a:spLocks noGrp="1"/>
          </p:cNvSpPr>
          <p:nvPr>
            <p:ph idx="1"/>
          </p:nvPr>
        </p:nvSpPr>
        <p:spPr>
          <a:xfrm>
            <a:off x="5183188" y="837399"/>
            <a:ext cx="6172200" cy="5178390"/>
          </a:xfrm>
        </p:spPr>
        <p:txBody>
          <a:bodyPr/>
          <a:lstStyle>
            <a:lvl1pPr>
              <a:defRPr sz="2000">
                <a:solidFill>
                  <a:srgbClr val="002857"/>
                </a:solidFill>
              </a:defRPr>
            </a:lvl1pPr>
            <a:lvl2pPr>
              <a:defRPr sz="1600">
                <a:solidFill>
                  <a:srgbClr val="002857"/>
                </a:solidFill>
              </a:defRPr>
            </a:lvl2pPr>
            <a:lvl3pPr>
              <a:defRPr sz="1400">
                <a:solidFill>
                  <a:srgbClr val="002857"/>
                </a:solidFill>
              </a:defRPr>
            </a:lvl3pPr>
            <a:lvl4pPr>
              <a:defRPr sz="1400">
                <a:solidFill>
                  <a:srgbClr val="002857"/>
                </a:solidFill>
              </a:defRPr>
            </a:lvl4pPr>
            <a:lvl5pPr>
              <a:defRPr sz="1400">
                <a:solidFill>
                  <a:srgbClr val="002857"/>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90A6C3-4F6E-9376-0064-C170E384FE56}"/>
              </a:ext>
            </a:extLst>
          </p:cNvPr>
          <p:cNvSpPr>
            <a:spLocks noGrp="1"/>
          </p:cNvSpPr>
          <p:nvPr>
            <p:ph type="body" sz="half" idx="2"/>
          </p:nvPr>
        </p:nvSpPr>
        <p:spPr>
          <a:xfrm>
            <a:off x="839788" y="2057399"/>
            <a:ext cx="3932237" cy="3958389"/>
          </a:xfrm>
        </p:spPr>
        <p:txBody>
          <a:bodyPr>
            <a:normAutofit/>
          </a:bodyPr>
          <a:lstStyle>
            <a:lvl1pPr marL="0" indent="0">
              <a:buNone/>
              <a:defRPr sz="1600">
                <a:solidFill>
                  <a:srgbClr val="00285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BDC74-546D-29BD-EEF7-E31614D58A2C}"/>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6" name="Footer Placeholder 5">
            <a:extLst>
              <a:ext uri="{FF2B5EF4-FFF2-40B4-BE49-F238E27FC236}">
                <a16:creationId xmlns:a16="http://schemas.microsoft.com/office/drawing/2014/main" id="{32310146-88CC-EA14-D66D-BFA1A5181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3F028F-7C3A-9548-444C-5D43D3E8C912}"/>
              </a:ext>
            </a:extLst>
          </p:cNvPr>
          <p:cNvSpPr>
            <a:spLocks noGrp="1"/>
          </p:cNvSpPr>
          <p:nvPr>
            <p:ph type="sldNum" sz="quarter" idx="12"/>
          </p:nvPr>
        </p:nvSpPr>
        <p:spPr/>
        <p:txBody>
          <a:bodyPr/>
          <a:lstStyle/>
          <a:p>
            <a:fld id="{4E437482-75E3-4D6F-A5F4-1A0A331626AF}" type="slidenum">
              <a:rPr lang="en-US" smtClean="0"/>
              <a:t>‹#›</a:t>
            </a:fld>
            <a:endParaRPr lang="en-US"/>
          </a:p>
        </p:txBody>
      </p:sp>
    </p:spTree>
    <p:extLst>
      <p:ext uri="{BB962C8B-B14F-4D97-AF65-F5344CB8AC3E}">
        <p14:creationId xmlns:p14="http://schemas.microsoft.com/office/powerpoint/2010/main" val="683172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6200-38FA-3054-95F7-6EA78978EA2C}"/>
              </a:ext>
            </a:extLst>
          </p:cNvPr>
          <p:cNvSpPr>
            <a:spLocks noGrp="1"/>
          </p:cNvSpPr>
          <p:nvPr>
            <p:ph type="title"/>
          </p:nvPr>
        </p:nvSpPr>
        <p:spPr>
          <a:xfrm>
            <a:off x="839788" y="837398"/>
            <a:ext cx="3932237" cy="1220002"/>
          </a:xfrm>
        </p:spPr>
        <p:txBody>
          <a:bodyPr anchor="b">
            <a:normAutofit/>
          </a:bodyPr>
          <a:lstStyle>
            <a:lvl1pPr>
              <a:defRPr sz="2800" b="1">
                <a:solidFill>
                  <a:srgbClr val="002857"/>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B90D8C1A-6396-6AF1-F89D-B6A36BCADC3C}"/>
              </a:ext>
            </a:extLst>
          </p:cNvPr>
          <p:cNvSpPr>
            <a:spLocks noGrp="1"/>
          </p:cNvSpPr>
          <p:nvPr>
            <p:ph type="pic" idx="1"/>
          </p:nvPr>
        </p:nvSpPr>
        <p:spPr>
          <a:xfrm>
            <a:off x="5183188" y="837399"/>
            <a:ext cx="6172200" cy="41388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100E3C-9751-4E94-36C0-B9A3C4743051}"/>
              </a:ext>
            </a:extLst>
          </p:cNvPr>
          <p:cNvSpPr>
            <a:spLocks noGrp="1"/>
          </p:cNvSpPr>
          <p:nvPr>
            <p:ph type="body" sz="half" idx="2"/>
          </p:nvPr>
        </p:nvSpPr>
        <p:spPr>
          <a:xfrm>
            <a:off x="839788" y="2057400"/>
            <a:ext cx="3932237" cy="3811588"/>
          </a:xfrm>
        </p:spPr>
        <p:txBody>
          <a:bodyPr/>
          <a:lstStyle>
            <a:lvl1pPr marL="0" indent="0">
              <a:buNone/>
              <a:defRPr sz="1600">
                <a:solidFill>
                  <a:srgbClr val="00285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26943-1E86-E653-B356-4F0CC47C8E31}"/>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6" name="Footer Placeholder 5">
            <a:extLst>
              <a:ext uri="{FF2B5EF4-FFF2-40B4-BE49-F238E27FC236}">
                <a16:creationId xmlns:a16="http://schemas.microsoft.com/office/drawing/2014/main" id="{14A0057F-5C20-B92E-F0E7-6881D944F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BADE4-F4DE-384D-32B3-F6D00E74FA1B}"/>
              </a:ext>
            </a:extLst>
          </p:cNvPr>
          <p:cNvSpPr>
            <a:spLocks noGrp="1"/>
          </p:cNvSpPr>
          <p:nvPr>
            <p:ph type="sldNum" sz="quarter" idx="12"/>
          </p:nvPr>
        </p:nvSpPr>
        <p:spPr/>
        <p:txBody>
          <a:bodyPr/>
          <a:lstStyle/>
          <a:p>
            <a:fld id="{4E437482-75E3-4D6F-A5F4-1A0A331626AF}" type="slidenum">
              <a:rPr lang="en-US" smtClean="0"/>
              <a:t>‹#›</a:t>
            </a:fld>
            <a:endParaRPr lang="en-US"/>
          </a:p>
        </p:txBody>
      </p:sp>
    </p:spTree>
    <p:extLst>
      <p:ext uri="{BB962C8B-B14F-4D97-AF65-F5344CB8AC3E}">
        <p14:creationId xmlns:p14="http://schemas.microsoft.com/office/powerpoint/2010/main" val="2027153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6200-38FA-3054-95F7-6EA78978EA2C}"/>
              </a:ext>
            </a:extLst>
          </p:cNvPr>
          <p:cNvSpPr>
            <a:spLocks noGrp="1"/>
          </p:cNvSpPr>
          <p:nvPr>
            <p:ph type="title"/>
          </p:nvPr>
        </p:nvSpPr>
        <p:spPr>
          <a:xfrm>
            <a:off x="6196015" y="1145406"/>
            <a:ext cx="5157786" cy="519766"/>
          </a:xfrm>
        </p:spPr>
        <p:txBody>
          <a:bodyPr anchor="b">
            <a:normAutofit/>
          </a:bodyPr>
          <a:lstStyle>
            <a:lvl1pPr>
              <a:defRPr sz="2800" b="1">
                <a:solidFill>
                  <a:srgbClr val="002857"/>
                </a:solidFill>
              </a:defRPr>
            </a:lvl1pPr>
          </a:lstStyle>
          <a:p>
            <a:r>
              <a:rPr lang="en-US"/>
              <a:t>Click to edit Master title style</a:t>
            </a:r>
          </a:p>
        </p:txBody>
      </p:sp>
      <p:sp>
        <p:nvSpPr>
          <p:cNvPr id="4" name="Text Placeholder 3">
            <a:extLst>
              <a:ext uri="{FF2B5EF4-FFF2-40B4-BE49-F238E27FC236}">
                <a16:creationId xmlns:a16="http://schemas.microsoft.com/office/drawing/2014/main" id="{4F100E3C-9751-4E94-36C0-B9A3C4743051}"/>
              </a:ext>
            </a:extLst>
          </p:cNvPr>
          <p:cNvSpPr>
            <a:spLocks noGrp="1"/>
          </p:cNvSpPr>
          <p:nvPr>
            <p:ph type="body" sz="half" idx="2"/>
          </p:nvPr>
        </p:nvSpPr>
        <p:spPr>
          <a:xfrm>
            <a:off x="6211255" y="1901006"/>
            <a:ext cx="5157786" cy="3007878"/>
          </a:xfrm>
        </p:spPr>
        <p:txBody>
          <a:bodyPr/>
          <a:lstStyle>
            <a:lvl1pPr marL="0" indent="0">
              <a:buNone/>
              <a:defRPr sz="1600">
                <a:solidFill>
                  <a:srgbClr val="002857"/>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726943-1E86-E653-B356-4F0CC47C8E31}"/>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6" name="Footer Placeholder 5">
            <a:extLst>
              <a:ext uri="{FF2B5EF4-FFF2-40B4-BE49-F238E27FC236}">
                <a16:creationId xmlns:a16="http://schemas.microsoft.com/office/drawing/2014/main" id="{14A0057F-5C20-B92E-F0E7-6881D944F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BADE4-F4DE-384D-32B3-F6D00E74FA1B}"/>
              </a:ext>
            </a:extLst>
          </p:cNvPr>
          <p:cNvSpPr>
            <a:spLocks noGrp="1"/>
          </p:cNvSpPr>
          <p:nvPr>
            <p:ph type="sldNum" sz="quarter" idx="12"/>
          </p:nvPr>
        </p:nvSpPr>
        <p:spPr/>
        <p:txBody>
          <a:bodyPr/>
          <a:lstStyle/>
          <a:p>
            <a:fld id="{4E437482-75E3-4D6F-A5F4-1A0A331626AF}" type="slidenum">
              <a:rPr lang="en-US" smtClean="0"/>
              <a:t>‹#›</a:t>
            </a:fld>
            <a:endParaRPr lang="en-US"/>
          </a:p>
        </p:txBody>
      </p:sp>
      <p:sp>
        <p:nvSpPr>
          <p:cNvPr id="8" name="Content Placeholder 3">
            <a:extLst>
              <a:ext uri="{FF2B5EF4-FFF2-40B4-BE49-F238E27FC236}">
                <a16:creationId xmlns:a16="http://schemas.microsoft.com/office/drawing/2014/main" id="{4AD690CD-4FFA-1513-DBA7-B475401FA3DD}"/>
              </a:ext>
            </a:extLst>
          </p:cNvPr>
          <p:cNvSpPr>
            <a:spLocks noGrp="1"/>
          </p:cNvSpPr>
          <p:nvPr>
            <p:ph sz="half" idx="13"/>
          </p:nvPr>
        </p:nvSpPr>
        <p:spPr>
          <a:xfrm>
            <a:off x="838200" y="827773"/>
            <a:ext cx="5157787" cy="5188016"/>
          </a:xfrm>
        </p:spPr>
        <p:txBody>
          <a:bodyPr/>
          <a:lstStyle>
            <a:lvl1pPr>
              <a:defRPr sz="1800">
                <a:solidFill>
                  <a:srgbClr val="002857"/>
                </a:solidFill>
              </a:defRPr>
            </a:lvl1pPr>
            <a:lvl2pPr>
              <a:defRPr sz="1600">
                <a:solidFill>
                  <a:srgbClr val="002857"/>
                </a:solidFill>
              </a:defRPr>
            </a:lvl2pPr>
            <a:lvl3pPr>
              <a:defRPr sz="1400">
                <a:solidFill>
                  <a:srgbClr val="002857"/>
                </a:solidFill>
              </a:defRPr>
            </a:lvl3pPr>
            <a:lvl4pPr>
              <a:defRPr sz="1400">
                <a:solidFill>
                  <a:srgbClr val="002857"/>
                </a:solidFill>
              </a:defRPr>
            </a:lvl4pPr>
            <a:lvl5pPr>
              <a:defRPr sz="1400">
                <a:solidFill>
                  <a:srgbClr val="0028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9171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Image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90D8C1A-6396-6AF1-F89D-B6A36BCADC3C}"/>
              </a:ext>
            </a:extLst>
          </p:cNvPr>
          <p:cNvSpPr>
            <a:spLocks noGrp="1"/>
          </p:cNvSpPr>
          <p:nvPr>
            <p:ph type="pic" idx="1"/>
          </p:nvPr>
        </p:nvSpPr>
        <p:spPr>
          <a:xfrm>
            <a:off x="5183188" y="808522"/>
            <a:ext cx="6172200" cy="41677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5" name="Date Placeholder 4">
            <a:extLst>
              <a:ext uri="{FF2B5EF4-FFF2-40B4-BE49-F238E27FC236}">
                <a16:creationId xmlns:a16="http://schemas.microsoft.com/office/drawing/2014/main" id="{C2726943-1E86-E653-B356-4F0CC47C8E31}"/>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6" name="Footer Placeholder 5">
            <a:extLst>
              <a:ext uri="{FF2B5EF4-FFF2-40B4-BE49-F238E27FC236}">
                <a16:creationId xmlns:a16="http://schemas.microsoft.com/office/drawing/2014/main" id="{14A0057F-5C20-B92E-F0E7-6881D944F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FBADE4-F4DE-384D-32B3-F6D00E74FA1B}"/>
              </a:ext>
            </a:extLst>
          </p:cNvPr>
          <p:cNvSpPr>
            <a:spLocks noGrp="1"/>
          </p:cNvSpPr>
          <p:nvPr>
            <p:ph type="sldNum" sz="quarter" idx="12"/>
          </p:nvPr>
        </p:nvSpPr>
        <p:spPr/>
        <p:txBody>
          <a:bodyPr/>
          <a:lstStyle/>
          <a:p>
            <a:fld id="{4E437482-75E3-4D6F-A5F4-1A0A331626AF}" type="slidenum">
              <a:rPr lang="en-US" smtClean="0"/>
              <a:t>‹#›</a:t>
            </a:fld>
            <a:endParaRPr lang="en-US"/>
          </a:p>
        </p:txBody>
      </p:sp>
      <p:sp>
        <p:nvSpPr>
          <p:cNvPr id="9" name="Title 8">
            <a:extLst>
              <a:ext uri="{FF2B5EF4-FFF2-40B4-BE49-F238E27FC236}">
                <a16:creationId xmlns:a16="http://schemas.microsoft.com/office/drawing/2014/main" id="{C8262628-1B10-0E58-CBB7-1353D6DB175B}"/>
              </a:ext>
            </a:extLst>
          </p:cNvPr>
          <p:cNvSpPr>
            <a:spLocks noGrp="1"/>
          </p:cNvSpPr>
          <p:nvPr>
            <p:ph type="title"/>
          </p:nvPr>
        </p:nvSpPr>
        <p:spPr>
          <a:xfrm>
            <a:off x="838200" y="808521"/>
            <a:ext cx="3974432" cy="5216893"/>
          </a:xfrm>
        </p:spPr>
        <p:txBody>
          <a:bodyPr>
            <a:normAutofit/>
          </a:bodyPr>
          <a:lstStyle>
            <a:lvl1pPr>
              <a:defRPr sz="3200"/>
            </a:lvl1pPr>
          </a:lstStyle>
          <a:p>
            <a:r>
              <a:rPr lang="en-US"/>
              <a:t>Click to edit Master title style</a:t>
            </a:r>
          </a:p>
        </p:txBody>
      </p:sp>
    </p:spTree>
    <p:extLst>
      <p:ext uri="{BB962C8B-B14F-4D97-AF65-F5344CB8AC3E}">
        <p14:creationId xmlns:p14="http://schemas.microsoft.com/office/powerpoint/2010/main" val="1964559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F293BEF6-C2F8-ADDD-4570-A2A82CF14B4F}"/>
              </a:ext>
            </a:extLst>
          </p:cNvPr>
          <p:cNvSpPr>
            <a:spLocks noGrp="1"/>
          </p:cNvSpPr>
          <p:nvPr>
            <p:ph type="body" orient="vert" idx="1"/>
          </p:nvPr>
        </p:nvSpPr>
        <p:spPr>
          <a:xfrm>
            <a:off x="838200" y="1520793"/>
            <a:ext cx="10515600" cy="3599848"/>
          </a:xfrm>
        </p:spPr>
        <p:txBody>
          <a:bodyPr vert="eaVert"/>
          <a:lstStyle>
            <a:lvl1pPr>
              <a:defRPr sz="2000">
                <a:solidFill>
                  <a:srgbClr val="002857"/>
                </a:solidFill>
              </a:defRPr>
            </a:lvl1pPr>
            <a:lvl2pPr>
              <a:defRPr sz="1800">
                <a:solidFill>
                  <a:srgbClr val="002857"/>
                </a:solidFill>
              </a:defRPr>
            </a:lvl2pPr>
            <a:lvl3pPr>
              <a:defRPr sz="1400">
                <a:solidFill>
                  <a:srgbClr val="002857"/>
                </a:solidFill>
              </a:defRPr>
            </a:lvl3pPr>
            <a:lvl4pPr>
              <a:defRPr sz="1400">
                <a:solidFill>
                  <a:srgbClr val="002857"/>
                </a:solidFill>
              </a:defRPr>
            </a:lvl4pPr>
            <a:lvl5pPr>
              <a:defRPr sz="1400">
                <a:solidFill>
                  <a:srgbClr val="0028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527423-5574-A6C0-8EBE-E45633954B4E}"/>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5" name="Footer Placeholder 4">
            <a:extLst>
              <a:ext uri="{FF2B5EF4-FFF2-40B4-BE49-F238E27FC236}">
                <a16:creationId xmlns:a16="http://schemas.microsoft.com/office/drawing/2014/main" id="{191A2B2F-B613-4FDF-04B8-8FC49AE3B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9979D-D1EC-41E1-4F83-0FD2F0F084BD}"/>
              </a:ext>
            </a:extLst>
          </p:cNvPr>
          <p:cNvSpPr>
            <a:spLocks noGrp="1"/>
          </p:cNvSpPr>
          <p:nvPr>
            <p:ph type="sldNum" sz="quarter" idx="12"/>
          </p:nvPr>
        </p:nvSpPr>
        <p:spPr/>
        <p:txBody>
          <a:bodyPr/>
          <a:lstStyle/>
          <a:p>
            <a:fld id="{4E437482-75E3-4D6F-A5F4-1A0A331626AF}" type="slidenum">
              <a:rPr lang="en-US" smtClean="0"/>
              <a:t>‹#›</a:t>
            </a:fld>
            <a:endParaRPr lang="en-US"/>
          </a:p>
        </p:txBody>
      </p:sp>
      <p:sp>
        <p:nvSpPr>
          <p:cNvPr id="8" name="Title 7">
            <a:extLst>
              <a:ext uri="{FF2B5EF4-FFF2-40B4-BE49-F238E27FC236}">
                <a16:creationId xmlns:a16="http://schemas.microsoft.com/office/drawing/2014/main" id="{82288450-F0BC-7990-AEC4-2FF1CBB75BFD}"/>
              </a:ext>
            </a:extLst>
          </p:cNvPr>
          <p:cNvSpPr>
            <a:spLocks noGrp="1"/>
          </p:cNvSpPr>
          <p:nvPr>
            <p:ph type="title"/>
          </p:nvPr>
        </p:nvSpPr>
        <p:spPr>
          <a:xfrm>
            <a:off x="838200" y="808522"/>
            <a:ext cx="10515600" cy="548640"/>
          </a:xfrm>
        </p:spPr>
        <p:txBody>
          <a:bodyPr/>
          <a:lstStyle/>
          <a:p>
            <a:r>
              <a:rPr lang="en-US"/>
              <a:t>Click to edit Master title style</a:t>
            </a:r>
          </a:p>
        </p:txBody>
      </p:sp>
    </p:spTree>
    <p:extLst>
      <p:ext uri="{BB962C8B-B14F-4D97-AF65-F5344CB8AC3E}">
        <p14:creationId xmlns:p14="http://schemas.microsoft.com/office/powerpoint/2010/main" val="4280957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81F1D-9428-EDED-6F3D-1AA3A8EC42DA}"/>
              </a:ext>
            </a:extLst>
          </p:cNvPr>
          <p:cNvSpPr>
            <a:spLocks noGrp="1"/>
          </p:cNvSpPr>
          <p:nvPr>
            <p:ph type="title" orient="vert"/>
          </p:nvPr>
        </p:nvSpPr>
        <p:spPr>
          <a:xfrm>
            <a:off x="9904396" y="818147"/>
            <a:ext cx="1449404" cy="4283242"/>
          </a:xfrm>
        </p:spPr>
        <p:txBody>
          <a:bodyPr vert="eaVert">
            <a:normAutofit/>
          </a:bodyPr>
          <a:lstStyle>
            <a:lvl1pPr>
              <a:defRPr sz="2800">
                <a:solidFill>
                  <a:srgbClr val="002857"/>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C51DFBC-0DEE-C6CE-27C9-5A5AFF50EF8D}"/>
              </a:ext>
            </a:extLst>
          </p:cNvPr>
          <p:cNvSpPr>
            <a:spLocks noGrp="1"/>
          </p:cNvSpPr>
          <p:nvPr>
            <p:ph type="body" orient="vert" idx="1"/>
          </p:nvPr>
        </p:nvSpPr>
        <p:spPr>
          <a:xfrm>
            <a:off x="838199" y="818147"/>
            <a:ext cx="8873691" cy="5207268"/>
          </a:xfrm>
        </p:spPr>
        <p:txBody>
          <a:bodyPr vert="eaVert"/>
          <a:lstStyle>
            <a:lvl1pPr>
              <a:defRPr sz="2000">
                <a:solidFill>
                  <a:srgbClr val="002857"/>
                </a:solidFill>
              </a:defRPr>
            </a:lvl1pPr>
            <a:lvl2pPr>
              <a:defRPr sz="1800">
                <a:solidFill>
                  <a:srgbClr val="002857"/>
                </a:solidFill>
              </a:defRPr>
            </a:lvl2pPr>
            <a:lvl3pPr>
              <a:defRPr>
                <a:solidFill>
                  <a:srgbClr val="002857"/>
                </a:solidFill>
              </a:defRPr>
            </a:lvl3pPr>
            <a:lvl4pPr>
              <a:defRPr>
                <a:solidFill>
                  <a:srgbClr val="002857"/>
                </a:solidFill>
              </a:defRPr>
            </a:lvl4pPr>
            <a:lvl5pPr>
              <a:defRPr>
                <a:solidFill>
                  <a:srgbClr val="0028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6D704-45F6-3944-4AFF-867EE1A839F0}"/>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5" name="Footer Placeholder 4">
            <a:extLst>
              <a:ext uri="{FF2B5EF4-FFF2-40B4-BE49-F238E27FC236}">
                <a16:creationId xmlns:a16="http://schemas.microsoft.com/office/drawing/2014/main" id="{7B56224D-1F22-E32D-E22A-6472954DE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369FD-CF49-75E7-75DA-F418E8987451}"/>
              </a:ext>
            </a:extLst>
          </p:cNvPr>
          <p:cNvSpPr>
            <a:spLocks noGrp="1"/>
          </p:cNvSpPr>
          <p:nvPr>
            <p:ph type="sldNum" sz="quarter" idx="12"/>
          </p:nvPr>
        </p:nvSpPr>
        <p:spPr/>
        <p:txBody>
          <a:bodyPr/>
          <a:lstStyle/>
          <a:p>
            <a:fld id="{4E437482-75E3-4D6F-A5F4-1A0A331626AF}" type="slidenum">
              <a:rPr lang="en-US" smtClean="0"/>
              <a:t>‹#›</a:t>
            </a:fld>
            <a:endParaRPr lang="en-US"/>
          </a:p>
        </p:txBody>
      </p:sp>
    </p:spTree>
    <p:extLst>
      <p:ext uri="{BB962C8B-B14F-4D97-AF65-F5344CB8AC3E}">
        <p14:creationId xmlns:p14="http://schemas.microsoft.com/office/powerpoint/2010/main" val="4030264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7E14-746A-8244-C8B2-CD3EA69D7078}"/>
              </a:ext>
            </a:extLst>
          </p:cNvPr>
          <p:cNvSpPr>
            <a:spLocks noGrp="1"/>
          </p:cNvSpPr>
          <p:nvPr>
            <p:ph type="title"/>
          </p:nvPr>
        </p:nvSpPr>
        <p:spPr>
          <a:xfrm>
            <a:off x="831850" y="1709738"/>
            <a:ext cx="10515600" cy="2852737"/>
          </a:xfrm>
        </p:spPr>
        <p:txBody>
          <a:bodyPr anchor="b"/>
          <a:lstStyle>
            <a:lvl1pPr>
              <a:defRPr sz="6000" b="1">
                <a:solidFill>
                  <a:srgbClr val="002857"/>
                </a:solidFill>
              </a:defRPr>
            </a:lvl1pPr>
          </a:lstStyle>
          <a:p>
            <a:r>
              <a:rPr lang="en-US"/>
              <a:t>Click to edit Master title style</a:t>
            </a:r>
          </a:p>
        </p:txBody>
      </p:sp>
      <p:sp>
        <p:nvSpPr>
          <p:cNvPr id="3" name="Text Placeholder 2">
            <a:extLst>
              <a:ext uri="{FF2B5EF4-FFF2-40B4-BE49-F238E27FC236}">
                <a16:creationId xmlns:a16="http://schemas.microsoft.com/office/drawing/2014/main" id="{49DEA60F-8B1F-41DF-1820-6BFBFA8D9604}"/>
              </a:ext>
            </a:extLst>
          </p:cNvPr>
          <p:cNvSpPr>
            <a:spLocks noGrp="1"/>
          </p:cNvSpPr>
          <p:nvPr>
            <p:ph type="body" idx="1"/>
          </p:nvPr>
        </p:nvSpPr>
        <p:spPr>
          <a:xfrm>
            <a:off x="831850" y="4589463"/>
            <a:ext cx="10515600" cy="1468437"/>
          </a:xfrm>
        </p:spPr>
        <p:txBody>
          <a:bodyPr/>
          <a:lstStyle>
            <a:lvl1pPr marL="0" indent="0">
              <a:buNone/>
              <a:defRPr sz="2400">
                <a:solidFill>
                  <a:srgbClr val="002857"/>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5D1AE4-BC19-C918-D570-5551ABDF2897}"/>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5" name="Footer Placeholder 4">
            <a:extLst>
              <a:ext uri="{FF2B5EF4-FFF2-40B4-BE49-F238E27FC236}">
                <a16:creationId xmlns:a16="http://schemas.microsoft.com/office/drawing/2014/main" id="{8361F45E-0548-A916-C7C3-2FD0343644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5471C-46D9-0EB4-38FA-852653BD952C}"/>
              </a:ext>
            </a:extLst>
          </p:cNvPr>
          <p:cNvSpPr>
            <a:spLocks noGrp="1"/>
          </p:cNvSpPr>
          <p:nvPr>
            <p:ph type="sldNum" sz="quarter" idx="12"/>
          </p:nvPr>
        </p:nvSpPr>
        <p:spPr/>
        <p:txBody>
          <a:bodyPr/>
          <a:lstStyle/>
          <a:p>
            <a:fld id="{4E437482-75E3-4D6F-A5F4-1A0A331626AF}" type="slidenum">
              <a:rPr lang="en-US" smtClean="0"/>
              <a:t>‹#›</a:t>
            </a:fld>
            <a:endParaRPr lang="en-US"/>
          </a:p>
        </p:txBody>
      </p:sp>
    </p:spTree>
    <p:extLst>
      <p:ext uri="{BB962C8B-B14F-4D97-AF65-F5344CB8AC3E}">
        <p14:creationId xmlns:p14="http://schemas.microsoft.com/office/powerpoint/2010/main" val="43522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C905-90D1-094D-A0D6-DA1343EAE60B}"/>
              </a:ext>
            </a:extLst>
          </p:cNvPr>
          <p:cNvSpPr>
            <a:spLocks noGrp="1"/>
          </p:cNvSpPr>
          <p:nvPr>
            <p:ph type="title"/>
          </p:nvPr>
        </p:nvSpPr>
        <p:spPr>
          <a:xfrm>
            <a:off x="838200" y="809625"/>
            <a:ext cx="10515600" cy="600075"/>
          </a:xfrm>
        </p:spPr>
        <p:txBody>
          <a:bodyPr>
            <a:normAutofit/>
          </a:bodyPr>
          <a:lstStyle>
            <a:lvl1pPr>
              <a:defRPr sz="2800" b="1">
                <a:solidFill>
                  <a:srgbClr val="002856"/>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F13FEAD7-C81E-17D6-DAA4-22B1BA4967F0}"/>
              </a:ext>
            </a:extLst>
          </p:cNvPr>
          <p:cNvSpPr>
            <a:spLocks noGrp="1"/>
          </p:cNvSpPr>
          <p:nvPr>
            <p:ph idx="1"/>
          </p:nvPr>
        </p:nvSpPr>
        <p:spPr>
          <a:xfrm>
            <a:off x="838200" y="1511166"/>
            <a:ext cx="10515600" cy="4537210"/>
          </a:xfrm>
        </p:spPr>
        <p:txBody>
          <a:bodyPr/>
          <a:lstStyle>
            <a:lvl1pPr>
              <a:defRPr sz="2000">
                <a:solidFill>
                  <a:srgbClr val="002857"/>
                </a:solidFill>
              </a:defRPr>
            </a:lvl1pPr>
            <a:lvl2pPr>
              <a:defRPr sz="1800">
                <a:solidFill>
                  <a:srgbClr val="002857"/>
                </a:solidFill>
              </a:defRPr>
            </a:lvl2pPr>
            <a:lvl3pPr>
              <a:defRPr sz="1400">
                <a:solidFill>
                  <a:srgbClr val="002857"/>
                </a:solidFill>
              </a:defRPr>
            </a:lvl3pPr>
            <a:lvl4pPr>
              <a:defRPr sz="1400">
                <a:solidFill>
                  <a:srgbClr val="002857"/>
                </a:solidFill>
              </a:defRPr>
            </a:lvl4pPr>
            <a:lvl5pPr>
              <a:defRPr sz="1400">
                <a:solidFill>
                  <a:srgbClr val="0028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AEABF-79CF-F1BD-32E2-B748D3E29770}"/>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5" name="Footer Placeholder 4">
            <a:extLst>
              <a:ext uri="{FF2B5EF4-FFF2-40B4-BE49-F238E27FC236}">
                <a16:creationId xmlns:a16="http://schemas.microsoft.com/office/drawing/2014/main" id="{00008D93-B4FC-1DFD-8BD5-B782B1C463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9FB54E-2DF8-5474-6297-90C885D06A7F}"/>
              </a:ext>
            </a:extLst>
          </p:cNvPr>
          <p:cNvSpPr>
            <a:spLocks noGrp="1"/>
          </p:cNvSpPr>
          <p:nvPr>
            <p:ph type="sldNum" sz="quarter" idx="12"/>
          </p:nvPr>
        </p:nvSpPr>
        <p:spPr/>
        <p:txBody>
          <a:bodyPr/>
          <a:lstStyle/>
          <a:p>
            <a:fld id="{4E437482-75E3-4D6F-A5F4-1A0A331626AF}" type="slidenum">
              <a:rPr lang="en-US" smtClean="0"/>
              <a:t>‹#›</a:t>
            </a:fld>
            <a:endParaRPr lang="en-US"/>
          </a:p>
        </p:txBody>
      </p:sp>
    </p:spTree>
    <p:extLst>
      <p:ext uri="{BB962C8B-B14F-4D97-AF65-F5344CB8AC3E}">
        <p14:creationId xmlns:p14="http://schemas.microsoft.com/office/powerpoint/2010/main" val="121165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6F2F6-7EC5-3A7A-76AD-10070CD6476F}"/>
              </a:ext>
            </a:extLst>
          </p:cNvPr>
          <p:cNvSpPr>
            <a:spLocks noGrp="1"/>
          </p:cNvSpPr>
          <p:nvPr>
            <p:ph sz="half" idx="1"/>
          </p:nvPr>
        </p:nvSpPr>
        <p:spPr>
          <a:xfrm>
            <a:off x="838200" y="1540043"/>
            <a:ext cx="5181600" cy="4479758"/>
          </a:xfrm>
        </p:spPr>
        <p:txBody>
          <a:bodyPr/>
          <a:lstStyle>
            <a:lvl1pPr>
              <a:defRPr sz="2000">
                <a:solidFill>
                  <a:srgbClr val="002857"/>
                </a:solidFill>
              </a:defRPr>
            </a:lvl1pPr>
            <a:lvl2pPr>
              <a:defRPr sz="1800">
                <a:solidFill>
                  <a:srgbClr val="002857"/>
                </a:solidFill>
              </a:defRPr>
            </a:lvl2pPr>
            <a:lvl3pPr>
              <a:defRPr sz="1400">
                <a:solidFill>
                  <a:srgbClr val="002857"/>
                </a:solidFill>
              </a:defRPr>
            </a:lvl3pPr>
            <a:lvl4pPr>
              <a:defRPr sz="1400">
                <a:solidFill>
                  <a:srgbClr val="002857"/>
                </a:solidFill>
              </a:defRPr>
            </a:lvl4pPr>
            <a:lvl5pPr>
              <a:defRPr sz="1400">
                <a:solidFill>
                  <a:srgbClr val="0028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9951B4-D269-98CC-5509-8915E93DB3C5}"/>
              </a:ext>
            </a:extLst>
          </p:cNvPr>
          <p:cNvSpPr>
            <a:spLocks noGrp="1"/>
          </p:cNvSpPr>
          <p:nvPr>
            <p:ph sz="half" idx="2"/>
          </p:nvPr>
        </p:nvSpPr>
        <p:spPr>
          <a:xfrm>
            <a:off x="6172200" y="1540043"/>
            <a:ext cx="5181600" cy="4479758"/>
          </a:xfrm>
        </p:spPr>
        <p:txBody>
          <a:bodyPr/>
          <a:lstStyle>
            <a:lvl1pPr>
              <a:defRPr sz="2000">
                <a:solidFill>
                  <a:srgbClr val="002857"/>
                </a:solidFill>
              </a:defRPr>
            </a:lvl1pPr>
            <a:lvl2pPr>
              <a:defRPr sz="1800">
                <a:solidFill>
                  <a:srgbClr val="002857"/>
                </a:solidFill>
              </a:defRPr>
            </a:lvl2pPr>
            <a:lvl3pPr>
              <a:defRPr sz="1400">
                <a:solidFill>
                  <a:srgbClr val="002857"/>
                </a:solidFill>
              </a:defRPr>
            </a:lvl3pPr>
            <a:lvl4pPr>
              <a:defRPr sz="1400">
                <a:solidFill>
                  <a:srgbClr val="002857"/>
                </a:solidFill>
              </a:defRPr>
            </a:lvl4pPr>
            <a:lvl5pPr>
              <a:defRPr sz="1400">
                <a:solidFill>
                  <a:srgbClr val="0028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A69014-079E-57FE-245B-101B0C588AAF}"/>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6" name="Footer Placeholder 5">
            <a:extLst>
              <a:ext uri="{FF2B5EF4-FFF2-40B4-BE49-F238E27FC236}">
                <a16:creationId xmlns:a16="http://schemas.microsoft.com/office/drawing/2014/main" id="{6DD7AF10-BE88-C33A-EE82-999C8717B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B6166B-E3A6-33CD-21B1-681B7A87F367}"/>
              </a:ext>
            </a:extLst>
          </p:cNvPr>
          <p:cNvSpPr>
            <a:spLocks noGrp="1"/>
          </p:cNvSpPr>
          <p:nvPr>
            <p:ph type="sldNum" sz="quarter" idx="12"/>
          </p:nvPr>
        </p:nvSpPr>
        <p:spPr/>
        <p:txBody>
          <a:bodyPr/>
          <a:lstStyle/>
          <a:p>
            <a:fld id="{4E437482-75E3-4D6F-A5F4-1A0A331626AF}" type="slidenum">
              <a:rPr lang="en-US" smtClean="0"/>
              <a:t>‹#›</a:t>
            </a:fld>
            <a:endParaRPr lang="en-US"/>
          </a:p>
        </p:txBody>
      </p:sp>
      <p:sp>
        <p:nvSpPr>
          <p:cNvPr id="10" name="Title 9">
            <a:extLst>
              <a:ext uri="{FF2B5EF4-FFF2-40B4-BE49-F238E27FC236}">
                <a16:creationId xmlns:a16="http://schemas.microsoft.com/office/drawing/2014/main" id="{1D35E083-B963-D755-31C9-D4BA9980BA2D}"/>
              </a:ext>
            </a:extLst>
          </p:cNvPr>
          <p:cNvSpPr>
            <a:spLocks noGrp="1"/>
          </p:cNvSpPr>
          <p:nvPr>
            <p:ph type="title"/>
          </p:nvPr>
        </p:nvSpPr>
        <p:spPr>
          <a:xfrm>
            <a:off x="838200" y="808522"/>
            <a:ext cx="10515600" cy="596766"/>
          </a:xfrm>
        </p:spPr>
        <p:txBody>
          <a:bodyPr/>
          <a:lstStyle/>
          <a:p>
            <a:r>
              <a:rPr lang="en-US"/>
              <a:t>Click to edit Master title style</a:t>
            </a:r>
          </a:p>
        </p:txBody>
      </p:sp>
    </p:spTree>
    <p:extLst>
      <p:ext uri="{BB962C8B-B14F-4D97-AF65-F5344CB8AC3E}">
        <p14:creationId xmlns:p14="http://schemas.microsoft.com/office/powerpoint/2010/main" val="59437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04BF3F-8A83-191B-F968-CF78186F8A01}"/>
              </a:ext>
            </a:extLst>
          </p:cNvPr>
          <p:cNvSpPr>
            <a:spLocks noGrp="1"/>
          </p:cNvSpPr>
          <p:nvPr>
            <p:ph type="body" idx="1"/>
          </p:nvPr>
        </p:nvSpPr>
        <p:spPr>
          <a:xfrm>
            <a:off x="839788" y="1527163"/>
            <a:ext cx="5157787" cy="401637"/>
          </a:xfrm>
        </p:spPr>
        <p:txBody>
          <a:bodyPr anchor="b">
            <a:normAutofit/>
          </a:bodyPr>
          <a:lstStyle>
            <a:lvl1pPr marL="0" indent="0">
              <a:buNone/>
              <a:defRPr sz="2000" b="1">
                <a:solidFill>
                  <a:srgbClr val="0091B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44CB5A-FCF8-E444-A029-EEA64C382824}"/>
              </a:ext>
            </a:extLst>
          </p:cNvPr>
          <p:cNvSpPr>
            <a:spLocks noGrp="1"/>
          </p:cNvSpPr>
          <p:nvPr>
            <p:ph sz="half" idx="2"/>
          </p:nvPr>
        </p:nvSpPr>
        <p:spPr>
          <a:xfrm>
            <a:off x="839788" y="2046263"/>
            <a:ext cx="5157787" cy="3944961"/>
          </a:xfrm>
        </p:spPr>
        <p:txBody>
          <a:bodyPr/>
          <a:lstStyle>
            <a:lvl1pPr>
              <a:defRPr sz="1800">
                <a:solidFill>
                  <a:srgbClr val="002857"/>
                </a:solidFill>
              </a:defRPr>
            </a:lvl1pPr>
            <a:lvl2pPr>
              <a:defRPr sz="1600">
                <a:solidFill>
                  <a:srgbClr val="002857"/>
                </a:solidFill>
              </a:defRPr>
            </a:lvl2pPr>
            <a:lvl3pPr>
              <a:defRPr sz="1400">
                <a:solidFill>
                  <a:srgbClr val="002857"/>
                </a:solidFill>
              </a:defRPr>
            </a:lvl3pPr>
            <a:lvl4pPr>
              <a:defRPr sz="1400">
                <a:solidFill>
                  <a:srgbClr val="002857"/>
                </a:solidFill>
              </a:defRPr>
            </a:lvl4pPr>
            <a:lvl5pPr>
              <a:defRPr sz="1400">
                <a:solidFill>
                  <a:srgbClr val="0028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B2FD4B-ADCE-22F8-2586-3DCE90B9A9EC}"/>
              </a:ext>
            </a:extLst>
          </p:cNvPr>
          <p:cNvSpPr>
            <a:spLocks noGrp="1"/>
          </p:cNvSpPr>
          <p:nvPr>
            <p:ph type="body" sz="quarter" idx="3"/>
          </p:nvPr>
        </p:nvSpPr>
        <p:spPr>
          <a:xfrm>
            <a:off x="6172200" y="1527163"/>
            <a:ext cx="5183188" cy="401637"/>
          </a:xfrm>
        </p:spPr>
        <p:txBody>
          <a:bodyPr anchor="b">
            <a:normAutofit/>
          </a:bodyPr>
          <a:lstStyle>
            <a:lvl1pPr marL="0" indent="0">
              <a:buNone/>
              <a:defRPr sz="2000" b="1">
                <a:solidFill>
                  <a:srgbClr val="0091B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29E72-62BF-13D4-8583-5EBC7C38F68C}"/>
              </a:ext>
            </a:extLst>
          </p:cNvPr>
          <p:cNvSpPr>
            <a:spLocks noGrp="1"/>
          </p:cNvSpPr>
          <p:nvPr>
            <p:ph sz="quarter" idx="4"/>
          </p:nvPr>
        </p:nvSpPr>
        <p:spPr>
          <a:xfrm>
            <a:off x="6172200" y="2046263"/>
            <a:ext cx="5183188" cy="3944961"/>
          </a:xfrm>
        </p:spPr>
        <p:txBody>
          <a:bodyPr/>
          <a:lstStyle>
            <a:lvl1pPr>
              <a:defRPr sz="1800">
                <a:solidFill>
                  <a:srgbClr val="002857"/>
                </a:solidFill>
              </a:defRPr>
            </a:lvl1pPr>
            <a:lvl2pPr>
              <a:defRPr sz="1600">
                <a:solidFill>
                  <a:srgbClr val="002857"/>
                </a:solidFill>
              </a:defRPr>
            </a:lvl2pPr>
            <a:lvl3pPr>
              <a:defRPr sz="1400">
                <a:solidFill>
                  <a:srgbClr val="002857"/>
                </a:solidFill>
              </a:defRPr>
            </a:lvl3pPr>
            <a:lvl4pPr>
              <a:defRPr sz="1400">
                <a:solidFill>
                  <a:srgbClr val="002857"/>
                </a:solidFill>
              </a:defRPr>
            </a:lvl4pPr>
            <a:lvl5pPr>
              <a:defRPr sz="1400">
                <a:solidFill>
                  <a:srgbClr val="0028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FD8BFC-B830-8141-D46D-B03778CDEC8F}"/>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8" name="Footer Placeholder 7">
            <a:extLst>
              <a:ext uri="{FF2B5EF4-FFF2-40B4-BE49-F238E27FC236}">
                <a16:creationId xmlns:a16="http://schemas.microsoft.com/office/drawing/2014/main" id="{0C72AECE-4771-C4AD-A714-4823B5CA47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FE3BBC-AB1C-720D-FF45-D6C3FF8F5EF9}"/>
              </a:ext>
            </a:extLst>
          </p:cNvPr>
          <p:cNvSpPr>
            <a:spLocks noGrp="1"/>
          </p:cNvSpPr>
          <p:nvPr>
            <p:ph type="sldNum" sz="quarter" idx="12"/>
          </p:nvPr>
        </p:nvSpPr>
        <p:spPr/>
        <p:txBody>
          <a:bodyPr/>
          <a:lstStyle/>
          <a:p>
            <a:fld id="{4E437482-75E3-4D6F-A5F4-1A0A331626AF}" type="slidenum">
              <a:rPr lang="en-US" smtClean="0"/>
              <a:t>‹#›</a:t>
            </a:fld>
            <a:endParaRPr lang="en-US"/>
          </a:p>
        </p:txBody>
      </p:sp>
      <p:sp>
        <p:nvSpPr>
          <p:cNvPr id="11" name="Title 10">
            <a:extLst>
              <a:ext uri="{FF2B5EF4-FFF2-40B4-BE49-F238E27FC236}">
                <a16:creationId xmlns:a16="http://schemas.microsoft.com/office/drawing/2014/main" id="{7E595C90-8251-7FD1-9369-BAF2A7212B90}"/>
              </a:ext>
            </a:extLst>
          </p:cNvPr>
          <p:cNvSpPr>
            <a:spLocks noGrp="1"/>
          </p:cNvSpPr>
          <p:nvPr>
            <p:ph type="title"/>
          </p:nvPr>
        </p:nvSpPr>
        <p:spPr>
          <a:xfrm>
            <a:off x="838200" y="808522"/>
            <a:ext cx="10515600" cy="601178"/>
          </a:xfrm>
        </p:spPr>
        <p:txBody>
          <a:bodyPr/>
          <a:lstStyle/>
          <a:p>
            <a:r>
              <a:rPr lang="en-US"/>
              <a:t>Click to edit Master title style</a:t>
            </a:r>
          </a:p>
        </p:txBody>
      </p:sp>
    </p:spTree>
    <p:extLst>
      <p:ext uri="{BB962C8B-B14F-4D97-AF65-F5344CB8AC3E}">
        <p14:creationId xmlns:p14="http://schemas.microsoft.com/office/powerpoint/2010/main" val="1540128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4AE137E-18E8-A916-C19A-C8337E3891E7}"/>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4" name="Footer Placeholder 3">
            <a:extLst>
              <a:ext uri="{FF2B5EF4-FFF2-40B4-BE49-F238E27FC236}">
                <a16:creationId xmlns:a16="http://schemas.microsoft.com/office/drawing/2014/main" id="{2C55B75A-98D5-D9D4-1F93-20DE71A30F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1F088F-F7EE-8030-643F-4098AB8F0D2D}"/>
              </a:ext>
            </a:extLst>
          </p:cNvPr>
          <p:cNvSpPr>
            <a:spLocks noGrp="1"/>
          </p:cNvSpPr>
          <p:nvPr>
            <p:ph type="sldNum" sz="quarter" idx="12"/>
          </p:nvPr>
        </p:nvSpPr>
        <p:spPr/>
        <p:txBody>
          <a:bodyPr/>
          <a:lstStyle/>
          <a:p>
            <a:fld id="{4E437482-75E3-4D6F-A5F4-1A0A331626AF}" type="slidenum">
              <a:rPr lang="en-US" smtClean="0"/>
              <a:t>‹#›</a:t>
            </a:fld>
            <a:endParaRPr lang="en-US"/>
          </a:p>
        </p:txBody>
      </p:sp>
      <p:sp>
        <p:nvSpPr>
          <p:cNvPr id="7" name="Title 6">
            <a:extLst>
              <a:ext uri="{FF2B5EF4-FFF2-40B4-BE49-F238E27FC236}">
                <a16:creationId xmlns:a16="http://schemas.microsoft.com/office/drawing/2014/main" id="{DE8F3F4E-4D5F-D6C1-8D28-FDC08225DB88}"/>
              </a:ext>
            </a:extLst>
          </p:cNvPr>
          <p:cNvSpPr>
            <a:spLocks noGrp="1"/>
          </p:cNvSpPr>
          <p:nvPr>
            <p:ph type="title"/>
          </p:nvPr>
        </p:nvSpPr>
        <p:spPr>
          <a:xfrm>
            <a:off x="838200" y="808522"/>
            <a:ext cx="10515600" cy="587141"/>
          </a:xfrm>
        </p:spPr>
        <p:txBody>
          <a:bodyPr/>
          <a:lstStyle/>
          <a:p>
            <a:r>
              <a:rPr lang="en-US"/>
              <a:t>Click to edit Master title style</a:t>
            </a:r>
          </a:p>
        </p:txBody>
      </p:sp>
    </p:spTree>
    <p:extLst>
      <p:ext uri="{BB962C8B-B14F-4D97-AF65-F5344CB8AC3E}">
        <p14:creationId xmlns:p14="http://schemas.microsoft.com/office/powerpoint/2010/main" val="398035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resenter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4AE137E-18E8-A916-C19A-C8337E3891E7}"/>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4" name="Footer Placeholder 3">
            <a:extLst>
              <a:ext uri="{FF2B5EF4-FFF2-40B4-BE49-F238E27FC236}">
                <a16:creationId xmlns:a16="http://schemas.microsoft.com/office/drawing/2014/main" id="{2C55B75A-98D5-D9D4-1F93-20DE71A30F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1F088F-F7EE-8030-643F-4098AB8F0D2D}"/>
              </a:ext>
            </a:extLst>
          </p:cNvPr>
          <p:cNvSpPr>
            <a:spLocks noGrp="1"/>
          </p:cNvSpPr>
          <p:nvPr>
            <p:ph type="sldNum" sz="quarter" idx="12"/>
          </p:nvPr>
        </p:nvSpPr>
        <p:spPr/>
        <p:txBody>
          <a:bodyPr/>
          <a:lstStyle/>
          <a:p>
            <a:fld id="{4E437482-75E3-4D6F-A5F4-1A0A331626AF}" type="slidenum">
              <a:rPr lang="en-US" smtClean="0"/>
              <a:t>‹#›</a:t>
            </a:fld>
            <a:endParaRPr lang="en-US"/>
          </a:p>
        </p:txBody>
      </p:sp>
      <p:sp>
        <p:nvSpPr>
          <p:cNvPr id="9" name="Picture Placeholder 3">
            <a:extLst>
              <a:ext uri="{FF2B5EF4-FFF2-40B4-BE49-F238E27FC236}">
                <a16:creationId xmlns:a16="http://schemas.microsoft.com/office/drawing/2014/main" id="{295A729F-D977-4E48-B3E2-9E3F7FEE73EE}"/>
              </a:ext>
            </a:extLst>
          </p:cNvPr>
          <p:cNvSpPr>
            <a:spLocks noGrp="1"/>
          </p:cNvSpPr>
          <p:nvPr>
            <p:ph type="pic" sz="quarter" idx="13"/>
          </p:nvPr>
        </p:nvSpPr>
        <p:spPr>
          <a:xfrm>
            <a:off x="1107707" y="1597795"/>
            <a:ext cx="2919413" cy="2733574"/>
          </a:xfrm>
          <a:solidFill>
            <a:srgbClr val="EDEFF7"/>
          </a:solidFill>
        </p:spPr>
        <p:txBody>
          <a:bodyPr anchor="ctr"/>
          <a:lstStyle>
            <a:lvl1pPr algn="ctr">
              <a:defRPr/>
            </a:lvl1pPr>
          </a:lstStyle>
          <a:p>
            <a:r>
              <a:rPr lang="en-US" noProof="0"/>
              <a:t>Click icon to add picture</a:t>
            </a:r>
          </a:p>
        </p:txBody>
      </p:sp>
      <p:sp>
        <p:nvSpPr>
          <p:cNvPr id="10" name="Text Placeholder 3">
            <a:extLst>
              <a:ext uri="{FF2B5EF4-FFF2-40B4-BE49-F238E27FC236}">
                <a16:creationId xmlns:a16="http://schemas.microsoft.com/office/drawing/2014/main" id="{C642FC57-64E5-4BF1-19D8-C466FEDE2DBE}"/>
              </a:ext>
            </a:extLst>
          </p:cNvPr>
          <p:cNvSpPr>
            <a:spLocks noGrp="1"/>
          </p:cNvSpPr>
          <p:nvPr>
            <p:ph type="body" sz="half" idx="2" hasCustomPrompt="1"/>
          </p:nvPr>
        </p:nvSpPr>
        <p:spPr>
          <a:xfrm>
            <a:off x="1107707" y="4535426"/>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11" name="Picture Placeholder 3">
            <a:extLst>
              <a:ext uri="{FF2B5EF4-FFF2-40B4-BE49-F238E27FC236}">
                <a16:creationId xmlns:a16="http://schemas.microsoft.com/office/drawing/2014/main" id="{08552969-FF60-4096-AC43-B35895AFA40D}"/>
              </a:ext>
            </a:extLst>
          </p:cNvPr>
          <p:cNvSpPr>
            <a:spLocks noGrp="1"/>
          </p:cNvSpPr>
          <p:nvPr>
            <p:ph type="pic" sz="quarter" idx="14"/>
          </p:nvPr>
        </p:nvSpPr>
        <p:spPr>
          <a:xfrm>
            <a:off x="4636294" y="1597795"/>
            <a:ext cx="2919413" cy="2733574"/>
          </a:xfrm>
          <a:solidFill>
            <a:srgbClr val="EDEFF7"/>
          </a:solidFill>
        </p:spPr>
        <p:txBody>
          <a:bodyPr anchor="ctr"/>
          <a:lstStyle>
            <a:lvl1pPr algn="ctr">
              <a:defRPr/>
            </a:lvl1pPr>
          </a:lstStyle>
          <a:p>
            <a:r>
              <a:rPr lang="en-US" noProof="0"/>
              <a:t>Click icon to add picture</a:t>
            </a:r>
          </a:p>
        </p:txBody>
      </p:sp>
      <p:sp>
        <p:nvSpPr>
          <p:cNvPr id="12" name="Text Placeholder 3">
            <a:extLst>
              <a:ext uri="{FF2B5EF4-FFF2-40B4-BE49-F238E27FC236}">
                <a16:creationId xmlns:a16="http://schemas.microsoft.com/office/drawing/2014/main" id="{23DA419B-9930-A45D-F65C-AA3566C063B3}"/>
              </a:ext>
            </a:extLst>
          </p:cNvPr>
          <p:cNvSpPr>
            <a:spLocks noGrp="1"/>
          </p:cNvSpPr>
          <p:nvPr>
            <p:ph type="body" sz="half" idx="15" hasCustomPrompt="1"/>
          </p:nvPr>
        </p:nvSpPr>
        <p:spPr>
          <a:xfrm>
            <a:off x="4636294" y="4535426"/>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13" name="Picture Placeholder 3">
            <a:extLst>
              <a:ext uri="{FF2B5EF4-FFF2-40B4-BE49-F238E27FC236}">
                <a16:creationId xmlns:a16="http://schemas.microsoft.com/office/drawing/2014/main" id="{10F0EEAF-630A-0F04-27B2-851C0F2F52B3}"/>
              </a:ext>
            </a:extLst>
          </p:cNvPr>
          <p:cNvSpPr>
            <a:spLocks noGrp="1"/>
          </p:cNvSpPr>
          <p:nvPr>
            <p:ph type="pic" sz="quarter" idx="16"/>
          </p:nvPr>
        </p:nvSpPr>
        <p:spPr>
          <a:xfrm>
            <a:off x="8164881" y="1530418"/>
            <a:ext cx="2919413" cy="2733574"/>
          </a:xfrm>
          <a:solidFill>
            <a:srgbClr val="EDEFF7"/>
          </a:solidFill>
        </p:spPr>
        <p:txBody>
          <a:bodyPr anchor="ctr"/>
          <a:lstStyle>
            <a:lvl1pPr algn="ctr">
              <a:defRPr/>
            </a:lvl1pPr>
          </a:lstStyle>
          <a:p>
            <a:r>
              <a:rPr lang="en-US" noProof="0"/>
              <a:t>Click icon to add picture</a:t>
            </a:r>
          </a:p>
        </p:txBody>
      </p:sp>
      <p:sp>
        <p:nvSpPr>
          <p:cNvPr id="14" name="Text Placeholder 3">
            <a:extLst>
              <a:ext uri="{FF2B5EF4-FFF2-40B4-BE49-F238E27FC236}">
                <a16:creationId xmlns:a16="http://schemas.microsoft.com/office/drawing/2014/main" id="{8DA37230-FE7D-2D77-9702-C11244B6F8E5}"/>
              </a:ext>
            </a:extLst>
          </p:cNvPr>
          <p:cNvSpPr>
            <a:spLocks noGrp="1"/>
          </p:cNvSpPr>
          <p:nvPr>
            <p:ph type="body" sz="half" idx="17" hasCustomPrompt="1"/>
          </p:nvPr>
        </p:nvSpPr>
        <p:spPr>
          <a:xfrm>
            <a:off x="8164881" y="4468049"/>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16" name="Title 15">
            <a:extLst>
              <a:ext uri="{FF2B5EF4-FFF2-40B4-BE49-F238E27FC236}">
                <a16:creationId xmlns:a16="http://schemas.microsoft.com/office/drawing/2014/main" id="{73ABB30B-9443-EC41-9C30-1444ACFD57B6}"/>
              </a:ext>
            </a:extLst>
          </p:cNvPr>
          <p:cNvSpPr>
            <a:spLocks noGrp="1"/>
          </p:cNvSpPr>
          <p:nvPr>
            <p:ph type="title"/>
          </p:nvPr>
        </p:nvSpPr>
        <p:spPr>
          <a:xfrm>
            <a:off x="838200" y="808522"/>
            <a:ext cx="10515600" cy="583534"/>
          </a:xfrm>
        </p:spPr>
        <p:txBody>
          <a:bodyPr/>
          <a:lstStyle/>
          <a:p>
            <a:r>
              <a:rPr lang="en-US"/>
              <a:t>Click to edit Master title style</a:t>
            </a:r>
          </a:p>
        </p:txBody>
      </p:sp>
    </p:spTree>
    <p:extLst>
      <p:ext uri="{BB962C8B-B14F-4D97-AF65-F5344CB8AC3E}">
        <p14:creationId xmlns:p14="http://schemas.microsoft.com/office/powerpoint/2010/main" val="243262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7BF74-CE1E-440D-41A0-7AA7C66F1958}"/>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3" name="Footer Placeholder 2">
            <a:extLst>
              <a:ext uri="{FF2B5EF4-FFF2-40B4-BE49-F238E27FC236}">
                <a16:creationId xmlns:a16="http://schemas.microsoft.com/office/drawing/2014/main" id="{13E2D723-44E1-A257-9DB5-69B2A533D5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D4D4D8-9F56-B009-2F8A-B3745D7407BB}"/>
              </a:ext>
            </a:extLst>
          </p:cNvPr>
          <p:cNvSpPr>
            <a:spLocks noGrp="1"/>
          </p:cNvSpPr>
          <p:nvPr>
            <p:ph type="sldNum" sz="quarter" idx="12"/>
          </p:nvPr>
        </p:nvSpPr>
        <p:spPr/>
        <p:txBody>
          <a:bodyPr/>
          <a:lstStyle/>
          <a:p>
            <a:fld id="{4E437482-75E3-4D6F-A5F4-1A0A331626AF}" type="slidenum">
              <a:rPr lang="en-US" smtClean="0"/>
              <a:t>‹#›</a:t>
            </a:fld>
            <a:endParaRPr lang="en-US"/>
          </a:p>
        </p:txBody>
      </p:sp>
    </p:spTree>
    <p:extLst>
      <p:ext uri="{BB962C8B-B14F-4D97-AF65-F5344CB8AC3E}">
        <p14:creationId xmlns:p14="http://schemas.microsoft.com/office/powerpoint/2010/main" val="331220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67D1-EAC4-5859-4C17-D70DFCE2E6BF}"/>
              </a:ext>
            </a:extLst>
          </p:cNvPr>
          <p:cNvSpPr>
            <a:spLocks noGrp="1"/>
          </p:cNvSpPr>
          <p:nvPr>
            <p:ph type="ctrTitle" hasCustomPrompt="1"/>
          </p:nvPr>
        </p:nvSpPr>
        <p:spPr>
          <a:xfrm>
            <a:off x="838200" y="3429000"/>
            <a:ext cx="10515600" cy="1747252"/>
          </a:xfrm>
        </p:spPr>
        <p:txBody>
          <a:bodyPr anchor="b"/>
          <a:lstStyle>
            <a:lvl1pPr algn="ctr">
              <a:defRPr sz="6000" b="1">
                <a:solidFill>
                  <a:srgbClr val="002856"/>
                </a:solidFill>
              </a:defRPr>
            </a:lvl1pPr>
          </a:lstStyle>
          <a:p>
            <a:r>
              <a:rPr lang="en-US"/>
              <a:t>CLICK TO EDIT MASTER TITLE STYLE</a:t>
            </a:r>
          </a:p>
        </p:txBody>
      </p:sp>
      <p:sp>
        <p:nvSpPr>
          <p:cNvPr id="3" name="Subtitle 2">
            <a:extLst>
              <a:ext uri="{FF2B5EF4-FFF2-40B4-BE49-F238E27FC236}">
                <a16:creationId xmlns:a16="http://schemas.microsoft.com/office/drawing/2014/main" id="{6E74C96C-B47A-D9D9-5B30-3960882C12B9}"/>
              </a:ext>
            </a:extLst>
          </p:cNvPr>
          <p:cNvSpPr>
            <a:spLocks noGrp="1"/>
          </p:cNvSpPr>
          <p:nvPr>
            <p:ph type="subTitle" idx="1"/>
          </p:nvPr>
        </p:nvSpPr>
        <p:spPr>
          <a:xfrm>
            <a:off x="838200" y="5370896"/>
            <a:ext cx="10515600" cy="636203"/>
          </a:xfrm>
        </p:spPr>
        <p:txBody>
          <a:bodyPr/>
          <a:lstStyle>
            <a:lvl1pPr marL="0" indent="0" algn="ctr">
              <a:buNone/>
              <a:defRPr sz="2400">
                <a:solidFill>
                  <a:srgbClr val="00285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31184C-9BF6-90AF-1EDF-8FC88C4C76C1}"/>
              </a:ext>
            </a:extLst>
          </p:cNvPr>
          <p:cNvSpPr>
            <a:spLocks noGrp="1"/>
          </p:cNvSpPr>
          <p:nvPr>
            <p:ph type="dt" sz="half" idx="10"/>
          </p:nvPr>
        </p:nvSpPr>
        <p:spPr/>
        <p:txBody>
          <a:bodyPr/>
          <a:lstStyle/>
          <a:p>
            <a:fld id="{6A31C067-2101-491F-9318-34616A1ED9C1}" type="datetimeFigureOut">
              <a:rPr lang="en-US" smtClean="0"/>
              <a:t>6/26/25</a:t>
            </a:fld>
            <a:endParaRPr lang="en-US"/>
          </a:p>
        </p:txBody>
      </p:sp>
      <p:sp>
        <p:nvSpPr>
          <p:cNvPr id="5" name="Footer Placeholder 4">
            <a:extLst>
              <a:ext uri="{FF2B5EF4-FFF2-40B4-BE49-F238E27FC236}">
                <a16:creationId xmlns:a16="http://schemas.microsoft.com/office/drawing/2014/main" id="{7B73BCC5-A656-D84D-2AD5-99210196B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5BEA5-C907-6D92-436B-6CDFF58C9BB2}"/>
              </a:ext>
            </a:extLst>
          </p:cNvPr>
          <p:cNvSpPr>
            <a:spLocks noGrp="1"/>
          </p:cNvSpPr>
          <p:nvPr>
            <p:ph type="sldNum" sz="quarter" idx="12"/>
          </p:nvPr>
        </p:nvSpPr>
        <p:spPr/>
        <p:txBody>
          <a:bodyPr/>
          <a:lstStyle/>
          <a:p>
            <a:fld id="{4E437482-75E3-4D6F-A5F4-1A0A331626AF}" type="slidenum">
              <a:rPr lang="en-US" smtClean="0"/>
              <a:t>‹#›</a:t>
            </a:fld>
            <a:endParaRPr lang="en-US"/>
          </a:p>
        </p:txBody>
      </p:sp>
      <p:sp>
        <p:nvSpPr>
          <p:cNvPr id="7" name="Picture Placeholder 3">
            <a:extLst>
              <a:ext uri="{FF2B5EF4-FFF2-40B4-BE49-F238E27FC236}">
                <a16:creationId xmlns:a16="http://schemas.microsoft.com/office/drawing/2014/main" id="{5336A522-5A57-3C87-6518-E1F9942AD5A3}"/>
              </a:ext>
            </a:extLst>
          </p:cNvPr>
          <p:cNvSpPr>
            <a:spLocks noGrp="1"/>
          </p:cNvSpPr>
          <p:nvPr>
            <p:ph type="pic" sz="quarter" idx="13"/>
          </p:nvPr>
        </p:nvSpPr>
        <p:spPr>
          <a:xfrm>
            <a:off x="838200" y="850900"/>
            <a:ext cx="10515600" cy="2400507"/>
          </a:xfrm>
          <a:solidFill>
            <a:srgbClr val="EDEFF7"/>
          </a:solidFill>
        </p:spPr>
        <p:txBody>
          <a:bodyPr anchor="ctr"/>
          <a:lstStyle>
            <a:lvl1pPr algn="ctr">
              <a:defRPr/>
            </a:lvl1pPr>
          </a:lstStyle>
          <a:p>
            <a:r>
              <a:rPr lang="en-US" noProof="0"/>
              <a:t>Click icon to add picture</a:t>
            </a:r>
          </a:p>
        </p:txBody>
      </p:sp>
    </p:spTree>
    <p:extLst>
      <p:ext uri="{BB962C8B-B14F-4D97-AF65-F5344CB8AC3E}">
        <p14:creationId xmlns:p14="http://schemas.microsoft.com/office/powerpoint/2010/main" val="652408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6" name="Picture 25" descr="A blue logo with a light coming from the bottom&#10;&#10;Description automatically generated with medium confidence">
            <a:extLst>
              <a:ext uri="{FF2B5EF4-FFF2-40B4-BE49-F238E27FC236}">
                <a16:creationId xmlns:a16="http://schemas.microsoft.com/office/drawing/2014/main" id="{1C313285-6894-D390-AA15-0D606EF984F4}"/>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4" name="Rectangle: Rounded Corners 23">
            <a:extLst>
              <a:ext uri="{FF2B5EF4-FFF2-40B4-BE49-F238E27FC236}">
                <a16:creationId xmlns:a16="http://schemas.microsoft.com/office/drawing/2014/main" id="{B6644C98-DB57-A636-321B-2A5A52FB5C7D}"/>
              </a:ext>
            </a:extLst>
          </p:cNvPr>
          <p:cNvSpPr/>
          <p:nvPr userDrawn="1"/>
        </p:nvSpPr>
        <p:spPr>
          <a:xfrm>
            <a:off x="637032" y="635508"/>
            <a:ext cx="10917936" cy="5586984"/>
          </a:xfrm>
          <a:prstGeom prst="roundRect">
            <a:avLst>
              <a:gd name="adj" fmla="val 3028"/>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BE845C72-7924-5A4C-921D-5AFC7127B755}"/>
              </a:ext>
            </a:extLst>
          </p:cNvPr>
          <p:cNvSpPr>
            <a:spLocks noGrp="1"/>
          </p:cNvSpPr>
          <p:nvPr>
            <p:ph type="title"/>
          </p:nvPr>
        </p:nvSpPr>
        <p:spPr>
          <a:xfrm>
            <a:off x="838200" y="808522"/>
            <a:ext cx="10515600" cy="88216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297AD1-ABBF-196D-F7FD-6B677E5449EF}"/>
              </a:ext>
            </a:extLst>
          </p:cNvPr>
          <p:cNvSpPr>
            <a:spLocks noGrp="1"/>
          </p:cNvSpPr>
          <p:nvPr>
            <p:ph type="body" idx="1"/>
          </p:nvPr>
        </p:nvSpPr>
        <p:spPr>
          <a:xfrm>
            <a:off x="838200" y="1825625"/>
            <a:ext cx="10515600" cy="42238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9AA3A-F901-9516-C5E6-991BE4C8F5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31C067-2101-491F-9318-34616A1ED9C1}" type="datetimeFigureOut">
              <a:rPr lang="en-US" smtClean="0"/>
              <a:t>6/26/25</a:t>
            </a:fld>
            <a:endParaRPr lang="en-US"/>
          </a:p>
        </p:txBody>
      </p:sp>
      <p:sp>
        <p:nvSpPr>
          <p:cNvPr id="5" name="Footer Placeholder 4">
            <a:extLst>
              <a:ext uri="{FF2B5EF4-FFF2-40B4-BE49-F238E27FC236}">
                <a16:creationId xmlns:a16="http://schemas.microsoft.com/office/drawing/2014/main" id="{E7C0B19F-F8DE-36C4-4E0B-E1FD159A7C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834CDC-341F-2EAC-93F9-98E3D4BFC3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437482-75E3-4D6F-A5F4-1A0A331626AF}" type="slidenum">
              <a:rPr lang="en-US" smtClean="0"/>
              <a:t>‹#›</a:t>
            </a:fld>
            <a:endParaRPr lang="en-US"/>
          </a:p>
        </p:txBody>
      </p:sp>
      <p:pic>
        <p:nvPicPr>
          <p:cNvPr id="27" name="Picture 26" descr="A blue and yellow letter on a black background&#10;&#10;Description automatically generated">
            <a:extLst>
              <a:ext uri="{FF2B5EF4-FFF2-40B4-BE49-F238E27FC236}">
                <a16:creationId xmlns:a16="http://schemas.microsoft.com/office/drawing/2014/main" id="{17E55E69-55BD-3088-F4FC-66C7CE875B6C}"/>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9752071" y="5124889"/>
            <a:ext cx="1804929" cy="1082236"/>
          </a:xfrm>
          <a:prstGeom prst="rect">
            <a:avLst/>
          </a:prstGeom>
        </p:spPr>
      </p:pic>
    </p:spTree>
    <p:extLst>
      <p:ext uri="{BB962C8B-B14F-4D97-AF65-F5344CB8AC3E}">
        <p14:creationId xmlns:p14="http://schemas.microsoft.com/office/powerpoint/2010/main" val="352709588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 id="2147483654" r:id="rId6"/>
    <p:sldLayoutId id="2147483660" r:id="rId7"/>
    <p:sldLayoutId id="2147483655" r:id="rId8"/>
    <p:sldLayoutId id="2147483663" r:id="rId9"/>
    <p:sldLayoutId id="2147483656" r:id="rId10"/>
    <p:sldLayoutId id="2147483657" r:id="rId11"/>
    <p:sldLayoutId id="2147483662" r:id="rId12"/>
    <p:sldLayoutId id="2147483661" r:id="rId13"/>
    <p:sldLayoutId id="2147483658" r:id="rId14"/>
    <p:sldLayoutId id="2147483659" r:id="rId15"/>
  </p:sldLayoutIdLst>
  <p:txStyles>
    <p:titleStyle>
      <a:lvl1pPr algn="l" defTabSz="914400" rtl="0" eaLnBrk="1" latinLnBrk="0" hangingPunct="1">
        <a:lnSpc>
          <a:spcPct val="90000"/>
        </a:lnSpc>
        <a:spcBef>
          <a:spcPct val="0"/>
        </a:spcBef>
        <a:buNone/>
        <a:defRPr sz="2800" b="1" kern="1200">
          <a:solidFill>
            <a:srgbClr val="00285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rgbClr val="00285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rgbClr val="00285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rgbClr val="00285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rgbClr val="00285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00285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llejo.io/" TargetMode="External"/><Relationship Id="rId2" Type="http://schemas.openxmlformats.org/officeDocument/2006/relationships/hyperlink" Target="https://github.com/ucm-it" TargetMode="Externa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59F9-B420-4A00-96E5-52C43DC96959}"/>
              </a:ext>
            </a:extLst>
          </p:cNvPr>
          <p:cNvSpPr>
            <a:spLocks noGrp="1"/>
          </p:cNvSpPr>
          <p:nvPr>
            <p:ph type="ctrTitle"/>
          </p:nvPr>
        </p:nvSpPr>
        <p:spPr/>
        <p:txBody>
          <a:bodyPr/>
          <a:lstStyle/>
          <a:p>
            <a:r>
              <a:rPr lang="en-US" dirty="0"/>
              <a:t>Building an Accessible-First Component Library with Student Developers</a:t>
            </a:r>
          </a:p>
        </p:txBody>
      </p:sp>
      <p:sp>
        <p:nvSpPr>
          <p:cNvPr id="3" name="Subtitle 2">
            <a:extLst>
              <a:ext uri="{FF2B5EF4-FFF2-40B4-BE49-F238E27FC236}">
                <a16:creationId xmlns:a16="http://schemas.microsoft.com/office/drawing/2014/main" id="{06AF8CF6-DD6E-AB22-119F-41742087C544}"/>
              </a:ext>
            </a:extLst>
          </p:cNvPr>
          <p:cNvSpPr>
            <a:spLocks noGrp="1"/>
          </p:cNvSpPr>
          <p:nvPr>
            <p:ph type="subTitle" idx="1"/>
          </p:nvPr>
        </p:nvSpPr>
        <p:spPr/>
        <p:txBody>
          <a:bodyPr/>
          <a:lstStyle/>
          <a:p>
            <a:r>
              <a:rPr lang="en-US" sz="3200" dirty="0"/>
              <a:t>Vladimir Jimenez</a:t>
            </a:r>
          </a:p>
          <a:p>
            <a:r>
              <a:rPr lang="en-US" dirty="0">
                <a:solidFill>
                  <a:schemeClr val="accent3"/>
                </a:solidFill>
              </a:rPr>
              <a:t>Senior Frontend Developer</a:t>
            </a:r>
          </a:p>
        </p:txBody>
      </p:sp>
    </p:spTree>
    <p:extLst>
      <p:ext uri="{BB962C8B-B14F-4D97-AF65-F5344CB8AC3E}">
        <p14:creationId xmlns:p14="http://schemas.microsoft.com/office/powerpoint/2010/main" val="1708619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6FAF-3548-B80B-0FC7-FDC4387054CC}"/>
              </a:ext>
            </a:extLst>
          </p:cNvPr>
          <p:cNvSpPr>
            <a:spLocks noGrp="1"/>
          </p:cNvSpPr>
          <p:nvPr>
            <p:ph type="title"/>
          </p:nvPr>
        </p:nvSpPr>
        <p:spPr/>
        <p:txBody>
          <a:bodyPr/>
          <a:lstStyle/>
          <a:p>
            <a:r>
              <a:rPr lang="en-US" dirty="0"/>
              <a:t>Getting Students Involved</a:t>
            </a:r>
          </a:p>
        </p:txBody>
      </p:sp>
      <p:sp>
        <p:nvSpPr>
          <p:cNvPr id="3" name="Content Placeholder 2">
            <a:extLst>
              <a:ext uri="{FF2B5EF4-FFF2-40B4-BE49-F238E27FC236}">
                <a16:creationId xmlns:a16="http://schemas.microsoft.com/office/drawing/2014/main" id="{0213F5AF-80C9-E530-8111-75A40F0D69BC}"/>
              </a:ext>
            </a:extLst>
          </p:cNvPr>
          <p:cNvSpPr>
            <a:spLocks noGrp="1"/>
          </p:cNvSpPr>
          <p:nvPr>
            <p:ph idx="1"/>
          </p:nvPr>
        </p:nvSpPr>
        <p:spPr/>
        <p:txBody>
          <a:bodyPr/>
          <a:lstStyle/>
          <a:p>
            <a:pPr fontAlgn="base"/>
            <a:r>
              <a:rPr lang="en-US" dirty="0"/>
              <a:t>"Students can't be trusted to write good code!"</a:t>
            </a:r>
          </a:p>
          <a:p>
            <a:pPr fontAlgn="base"/>
            <a:r>
              <a:rPr lang="en-US" dirty="0"/>
              <a:t>Onboarding documentation: demo project</a:t>
            </a:r>
          </a:p>
          <a:p>
            <a:pPr fontAlgn="base"/>
            <a:r>
              <a:rPr lang="en-US" dirty="0"/>
              <a:t>Project planning: Jira</a:t>
            </a:r>
          </a:p>
          <a:p>
            <a:pPr fontAlgn="base"/>
            <a:r>
              <a:rPr lang="en-US" dirty="0"/>
              <a:t>Collaboration + code review: Git + GitHub</a:t>
            </a:r>
          </a:p>
          <a:p>
            <a:pPr fontAlgn="base"/>
            <a:r>
              <a:rPr lang="en-US" dirty="0"/>
              <a:t>Component library documentation</a:t>
            </a:r>
          </a:p>
          <a:p>
            <a:pPr fontAlgn="base"/>
            <a:r>
              <a:rPr lang="en-US" dirty="0"/>
              <a:t>Bug reports + feature requests</a:t>
            </a:r>
          </a:p>
          <a:p>
            <a:pPr lvl="1" fontAlgn="base"/>
            <a:r>
              <a:rPr lang="en-US" dirty="0"/>
              <a:t>Here’s where accessibility development and learning happens!</a:t>
            </a:r>
          </a:p>
        </p:txBody>
      </p:sp>
    </p:spTree>
    <p:extLst>
      <p:ext uri="{BB962C8B-B14F-4D97-AF65-F5344CB8AC3E}">
        <p14:creationId xmlns:p14="http://schemas.microsoft.com/office/powerpoint/2010/main" val="2953101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BA5E-DDE7-31D3-1817-C8271F4355D4}"/>
              </a:ext>
            </a:extLst>
          </p:cNvPr>
          <p:cNvSpPr>
            <a:spLocks noGrp="1"/>
          </p:cNvSpPr>
          <p:nvPr>
            <p:ph type="title"/>
          </p:nvPr>
        </p:nvSpPr>
        <p:spPr/>
        <p:txBody>
          <a:bodyPr/>
          <a:lstStyle/>
          <a:p>
            <a:r>
              <a:rPr lang="en-US" dirty="0"/>
              <a:t>Project Planning: Use a Template for Tickets</a:t>
            </a:r>
          </a:p>
        </p:txBody>
      </p:sp>
      <p:sp>
        <p:nvSpPr>
          <p:cNvPr id="3" name="Content Placeholder 2">
            <a:extLst>
              <a:ext uri="{FF2B5EF4-FFF2-40B4-BE49-F238E27FC236}">
                <a16:creationId xmlns:a16="http://schemas.microsoft.com/office/drawing/2014/main" id="{39091A82-2F78-40E6-62AC-E035083362DD}"/>
              </a:ext>
            </a:extLst>
          </p:cNvPr>
          <p:cNvSpPr>
            <a:spLocks noGrp="1"/>
          </p:cNvSpPr>
          <p:nvPr>
            <p:ph idx="1"/>
          </p:nvPr>
        </p:nvSpPr>
        <p:spPr/>
        <p:txBody>
          <a:bodyPr/>
          <a:lstStyle/>
          <a:p>
            <a:r>
              <a:rPr lang="en-US" b="1" dirty="0"/>
              <a:t>GitHub:</a:t>
            </a:r>
            <a:r>
              <a:rPr lang="en-US" dirty="0"/>
              <a:t> </a:t>
            </a:r>
            <a:r>
              <a:rPr lang="en-US" i="1" dirty="0"/>
              <a:t>&lt;repository, issues, pull requests, docs, etc.&gt;</a:t>
            </a:r>
          </a:p>
          <a:p>
            <a:r>
              <a:rPr lang="en-US" b="1" dirty="0"/>
              <a:t>Figma</a:t>
            </a:r>
            <a:r>
              <a:rPr lang="en-US" b="1" i="1" dirty="0"/>
              <a:t>:</a:t>
            </a:r>
            <a:r>
              <a:rPr lang="en-US" i="1" dirty="0"/>
              <a:t> &lt;link to the Figma&gt;</a:t>
            </a:r>
          </a:p>
          <a:p>
            <a:pPr lvl="1"/>
            <a:r>
              <a:rPr lang="en-US" dirty="0"/>
              <a:t>Include which layers are relevant to this ticket</a:t>
            </a:r>
          </a:p>
          <a:p>
            <a:r>
              <a:rPr lang="en-US" b="1" dirty="0"/>
              <a:t>API Spec:</a:t>
            </a:r>
            <a:r>
              <a:rPr lang="en-US" dirty="0"/>
              <a:t> </a:t>
            </a:r>
            <a:r>
              <a:rPr lang="en-US" i="1" dirty="0"/>
              <a:t>&lt;link to OpenAPI spec, e.g.&gt;</a:t>
            </a:r>
          </a:p>
          <a:p>
            <a:r>
              <a:rPr lang="en-US" b="1" dirty="0"/>
              <a:t>Development Libraries:</a:t>
            </a:r>
            <a:r>
              <a:rPr lang="en-US" dirty="0"/>
              <a:t> &lt;link to documentation for necessary libraries&gt;</a:t>
            </a:r>
          </a:p>
          <a:p>
            <a:r>
              <a:rPr lang="en-US" b="1" dirty="0"/>
              <a:t>Image Preview:</a:t>
            </a:r>
            <a:r>
              <a:rPr lang="en-US" dirty="0"/>
              <a:t> &lt;</a:t>
            </a:r>
            <a:r>
              <a:rPr lang="en-US" i="1" dirty="0"/>
              <a:t>include screenshots of prototypes, wireframes, mockups, bugs, etc.&gt;</a:t>
            </a:r>
          </a:p>
          <a:p>
            <a:r>
              <a:rPr lang="en-US" b="1" dirty="0"/>
              <a:t>Requirement Specification: </a:t>
            </a:r>
            <a:r>
              <a:rPr lang="en-US" dirty="0"/>
              <a:t>&lt;</a:t>
            </a:r>
            <a:r>
              <a:rPr lang="en-US" i="1" dirty="0"/>
              <a:t>bulleted list of what criteria should be met to be considered “done”&gt;</a:t>
            </a:r>
          </a:p>
          <a:p>
            <a:r>
              <a:rPr lang="en-US" b="1" dirty="0"/>
              <a:t>References:</a:t>
            </a:r>
            <a:r>
              <a:rPr lang="en-US" dirty="0"/>
              <a:t> </a:t>
            </a:r>
            <a:r>
              <a:rPr lang="en-US" i="1" dirty="0"/>
              <a:t>&lt;links to any PRs, source code files, websites, etc.&gt;</a:t>
            </a:r>
            <a:endParaRPr lang="en-US" b="1" dirty="0"/>
          </a:p>
        </p:txBody>
      </p:sp>
    </p:spTree>
    <p:extLst>
      <p:ext uri="{BB962C8B-B14F-4D97-AF65-F5344CB8AC3E}">
        <p14:creationId xmlns:p14="http://schemas.microsoft.com/office/powerpoint/2010/main" val="4151929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3639-B32F-4EC3-4678-32F4E16067A2}"/>
              </a:ext>
            </a:extLst>
          </p:cNvPr>
          <p:cNvSpPr>
            <a:spLocks noGrp="1"/>
          </p:cNvSpPr>
          <p:nvPr>
            <p:ph type="title"/>
          </p:nvPr>
        </p:nvSpPr>
        <p:spPr/>
        <p:txBody>
          <a:bodyPr/>
          <a:lstStyle/>
          <a:p>
            <a:r>
              <a:rPr lang="en-US" dirty="0"/>
              <a:t>Starter Project</a:t>
            </a:r>
          </a:p>
        </p:txBody>
      </p:sp>
      <p:sp>
        <p:nvSpPr>
          <p:cNvPr id="3" name="Content Placeholder 2">
            <a:extLst>
              <a:ext uri="{FF2B5EF4-FFF2-40B4-BE49-F238E27FC236}">
                <a16:creationId xmlns:a16="http://schemas.microsoft.com/office/drawing/2014/main" id="{76923E91-787A-E2BD-B8E6-9402E76CA2A2}"/>
              </a:ext>
            </a:extLst>
          </p:cNvPr>
          <p:cNvSpPr>
            <a:spLocks noGrp="1"/>
          </p:cNvSpPr>
          <p:nvPr>
            <p:ph idx="1"/>
          </p:nvPr>
        </p:nvSpPr>
        <p:spPr/>
        <p:txBody>
          <a:bodyPr/>
          <a:lstStyle/>
          <a:p>
            <a:r>
              <a:rPr lang="en-US" dirty="0"/>
              <a:t>Dog-feed your own component library</a:t>
            </a:r>
          </a:p>
          <a:p>
            <a:r>
              <a:rPr lang="en-US" dirty="0"/>
              <a:t>Split up the project into Jira tickets</a:t>
            </a:r>
          </a:p>
          <a:p>
            <a:r>
              <a:rPr lang="en-US" dirty="0"/>
              <a:t>Submit via team’s code review workflow</a:t>
            </a:r>
          </a:p>
        </p:txBody>
      </p:sp>
      <p:pic>
        <p:nvPicPr>
          <p:cNvPr id="4" name="Picture 3">
            <a:extLst>
              <a:ext uri="{FF2B5EF4-FFF2-40B4-BE49-F238E27FC236}">
                <a16:creationId xmlns:a16="http://schemas.microsoft.com/office/drawing/2014/main" id="{708CA447-8813-61DE-4E2C-629FFD092FA4}"/>
              </a:ext>
            </a:extLst>
          </p:cNvPr>
          <p:cNvPicPr>
            <a:picLocks noChangeAspect="1"/>
          </p:cNvPicPr>
          <p:nvPr/>
        </p:nvPicPr>
        <p:blipFill>
          <a:blip r:embed="rId2"/>
          <a:stretch>
            <a:fillRect/>
          </a:stretch>
        </p:blipFill>
        <p:spPr>
          <a:xfrm>
            <a:off x="838200" y="2982351"/>
            <a:ext cx="9013304" cy="3066024"/>
          </a:xfrm>
          <a:prstGeom prst="rect">
            <a:avLst/>
          </a:prstGeom>
        </p:spPr>
      </p:pic>
    </p:spTree>
    <p:extLst>
      <p:ext uri="{BB962C8B-B14F-4D97-AF65-F5344CB8AC3E}">
        <p14:creationId xmlns:p14="http://schemas.microsoft.com/office/powerpoint/2010/main" val="2345489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591FD-61EF-63AA-59B4-361F518F43F2}"/>
              </a:ext>
            </a:extLst>
          </p:cNvPr>
          <p:cNvSpPr>
            <a:spLocks noGrp="1"/>
          </p:cNvSpPr>
          <p:nvPr>
            <p:ph type="title"/>
          </p:nvPr>
        </p:nvSpPr>
        <p:spPr/>
        <p:txBody>
          <a:bodyPr/>
          <a:lstStyle/>
          <a:p>
            <a:r>
              <a:rPr lang="en-US" dirty="0"/>
              <a:t>Code Reviews</a:t>
            </a:r>
          </a:p>
        </p:txBody>
      </p:sp>
      <p:sp>
        <p:nvSpPr>
          <p:cNvPr id="3" name="Content Placeholder 2">
            <a:extLst>
              <a:ext uri="{FF2B5EF4-FFF2-40B4-BE49-F238E27FC236}">
                <a16:creationId xmlns:a16="http://schemas.microsoft.com/office/drawing/2014/main" id="{CDDFCE14-074E-2641-91DE-8F66133009A1}"/>
              </a:ext>
            </a:extLst>
          </p:cNvPr>
          <p:cNvSpPr>
            <a:spLocks noGrp="1"/>
          </p:cNvSpPr>
          <p:nvPr>
            <p:ph idx="1"/>
          </p:nvPr>
        </p:nvSpPr>
        <p:spPr/>
        <p:txBody>
          <a:bodyPr/>
          <a:lstStyle/>
          <a:p>
            <a:pPr fontAlgn="base"/>
            <a:r>
              <a:rPr lang="en-US" dirty="0"/>
              <a:t>Don't blindly trust code. Period. Full stop.</a:t>
            </a:r>
          </a:p>
          <a:p>
            <a:pPr fontAlgn="base"/>
            <a:r>
              <a:rPr lang="en-US" dirty="0"/>
              <a:t>Reminder: this is a learning experience for students</a:t>
            </a:r>
          </a:p>
          <a:p>
            <a:pPr fontAlgn="base"/>
            <a:r>
              <a:rPr lang="en-US" dirty="0"/>
              <a:t>Correct any accessibility errors that they may make and explain in detail</a:t>
            </a:r>
          </a:p>
          <a:p>
            <a:pPr fontAlgn="base"/>
            <a:r>
              <a:rPr lang="en-US" dirty="0"/>
              <a:t>Any feedback or explanations made in reviews can become documentation</a:t>
            </a:r>
          </a:p>
        </p:txBody>
      </p:sp>
    </p:spTree>
    <p:extLst>
      <p:ext uri="{BB962C8B-B14F-4D97-AF65-F5344CB8AC3E}">
        <p14:creationId xmlns:p14="http://schemas.microsoft.com/office/powerpoint/2010/main" val="56115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2D5AF-DB5C-FDF3-8ECE-78A22B1E870C}"/>
              </a:ext>
            </a:extLst>
          </p:cNvPr>
          <p:cNvSpPr>
            <a:spLocks noGrp="1"/>
          </p:cNvSpPr>
          <p:nvPr>
            <p:ph type="title"/>
          </p:nvPr>
        </p:nvSpPr>
        <p:spPr/>
        <p:txBody>
          <a:bodyPr/>
          <a:lstStyle/>
          <a:p>
            <a:r>
              <a:rPr lang="en-US" dirty="0"/>
              <a:t>Publishing Changes</a:t>
            </a:r>
          </a:p>
        </p:txBody>
      </p:sp>
      <p:sp>
        <p:nvSpPr>
          <p:cNvPr id="3" name="Content Placeholder 2">
            <a:extLst>
              <a:ext uri="{FF2B5EF4-FFF2-40B4-BE49-F238E27FC236}">
                <a16:creationId xmlns:a16="http://schemas.microsoft.com/office/drawing/2014/main" id="{34534258-9A39-34B7-EF0D-84A4AC04930F}"/>
              </a:ext>
            </a:extLst>
          </p:cNvPr>
          <p:cNvSpPr>
            <a:spLocks noGrp="1"/>
          </p:cNvSpPr>
          <p:nvPr>
            <p:ph idx="1"/>
          </p:nvPr>
        </p:nvSpPr>
        <p:spPr/>
        <p:txBody>
          <a:bodyPr/>
          <a:lstStyle/>
          <a:p>
            <a:pPr fontAlgn="base"/>
            <a:r>
              <a:rPr lang="en-US" dirty="0"/>
              <a:t>One a11y fix to the component library "trickles" down to dependent projects</a:t>
            </a:r>
          </a:p>
        </p:txBody>
      </p:sp>
      <p:pic>
        <p:nvPicPr>
          <p:cNvPr id="4" name="Picture 3">
            <a:extLst>
              <a:ext uri="{FF2B5EF4-FFF2-40B4-BE49-F238E27FC236}">
                <a16:creationId xmlns:a16="http://schemas.microsoft.com/office/drawing/2014/main" id="{C3877C65-F669-8BD6-F52D-0B376BAEF6A7}"/>
              </a:ext>
            </a:extLst>
          </p:cNvPr>
          <p:cNvPicPr>
            <a:picLocks noChangeAspect="1"/>
          </p:cNvPicPr>
          <p:nvPr/>
        </p:nvPicPr>
        <p:blipFill>
          <a:blip r:embed="rId2"/>
          <a:stretch>
            <a:fillRect/>
          </a:stretch>
        </p:blipFill>
        <p:spPr>
          <a:xfrm>
            <a:off x="2209800" y="2273711"/>
            <a:ext cx="7772400" cy="3012119"/>
          </a:xfrm>
          <a:prstGeom prst="rect">
            <a:avLst/>
          </a:prstGeom>
        </p:spPr>
      </p:pic>
    </p:spTree>
    <p:extLst>
      <p:ext uri="{BB962C8B-B14F-4D97-AF65-F5344CB8AC3E}">
        <p14:creationId xmlns:p14="http://schemas.microsoft.com/office/powerpoint/2010/main" val="60407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1037B-9819-A020-448B-B8F792AB03B9}"/>
              </a:ext>
            </a:extLst>
          </p:cNvPr>
          <p:cNvSpPr>
            <a:spLocks noGrp="1"/>
          </p:cNvSpPr>
          <p:nvPr>
            <p:ph type="title"/>
          </p:nvPr>
        </p:nvSpPr>
        <p:spPr/>
        <p:txBody>
          <a:bodyPr/>
          <a:lstStyle/>
          <a:p>
            <a:r>
              <a:rPr lang="en-US" dirty="0"/>
              <a:t>Stay Tuned</a:t>
            </a:r>
          </a:p>
        </p:txBody>
      </p:sp>
      <p:sp>
        <p:nvSpPr>
          <p:cNvPr id="3" name="Content Placeholder 2">
            <a:extLst>
              <a:ext uri="{FF2B5EF4-FFF2-40B4-BE49-F238E27FC236}">
                <a16:creationId xmlns:a16="http://schemas.microsoft.com/office/drawing/2014/main" id="{AD7EA1BF-B0BD-B747-810D-04C441EF1594}"/>
              </a:ext>
            </a:extLst>
          </p:cNvPr>
          <p:cNvSpPr>
            <a:spLocks noGrp="1"/>
          </p:cNvSpPr>
          <p:nvPr>
            <p:ph idx="1"/>
          </p:nvPr>
        </p:nvSpPr>
        <p:spPr/>
        <p:txBody>
          <a:bodyPr/>
          <a:lstStyle/>
          <a:p>
            <a:r>
              <a:rPr lang="en-US" dirty="0"/>
              <a:t>UC Merced’s component library will…</a:t>
            </a:r>
          </a:p>
          <a:p>
            <a:pPr lvl="1"/>
            <a:r>
              <a:rPr lang="en-US" dirty="0"/>
              <a:t>Become open source soon</a:t>
            </a:r>
          </a:p>
          <a:p>
            <a:pPr lvl="1"/>
            <a:r>
              <a:rPr lang="en-US" dirty="0"/>
              <a:t>Will have a theme API</a:t>
            </a:r>
          </a:p>
          <a:p>
            <a:r>
              <a:rPr lang="en-US" dirty="0"/>
              <a:t>Ask your questions!</a:t>
            </a:r>
          </a:p>
          <a:p>
            <a:endParaRPr lang="en-US" dirty="0"/>
          </a:p>
          <a:p>
            <a:r>
              <a:rPr lang="en-US" dirty="0"/>
              <a:t>Follow UC Merced on GitHub: </a:t>
            </a:r>
            <a:r>
              <a:rPr lang="en-US" dirty="0">
                <a:hlinkClick r:id="rId2"/>
              </a:rPr>
              <a:t>https://github.com/ucm-it</a:t>
            </a:r>
            <a:endParaRPr lang="en-US" dirty="0"/>
          </a:p>
          <a:p>
            <a:r>
              <a:rPr lang="en-US" dirty="0"/>
              <a:t>You can find Vlad here:</a:t>
            </a:r>
          </a:p>
          <a:p>
            <a:pPr lvl="1"/>
            <a:r>
              <a:rPr lang="en-US" dirty="0">
                <a:hlinkClick r:id="rId3"/>
              </a:rPr>
              <a:t>https://github.com/allejo</a:t>
            </a:r>
          </a:p>
          <a:p>
            <a:pPr lvl="1"/>
            <a:r>
              <a:rPr lang="en-US" dirty="0">
                <a:hlinkClick r:id="rId3"/>
              </a:rPr>
              <a:t>https://allejo.io/</a:t>
            </a:r>
            <a:endParaRPr lang="en-US" dirty="0"/>
          </a:p>
          <a:p>
            <a:pPr lvl="1"/>
            <a:endParaRPr lang="en-US" dirty="0"/>
          </a:p>
        </p:txBody>
      </p:sp>
      <p:pic>
        <p:nvPicPr>
          <p:cNvPr id="4" name="Picture 3">
            <a:extLst>
              <a:ext uri="{FF2B5EF4-FFF2-40B4-BE49-F238E27FC236}">
                <a16:creationId xmlns:a16="http://schemas.microsoft.com/office/drawing/2014/main" id="{F6D4278F-60D0-0BCC-D67B-F40C211F1F6D}"/>
              </a:ext>
            </a:extLst>
          </p:cNvPr>
          <p:cNvPicPr>
            <a:picLocks noChangeAspect="1"/>
          </p:cNvPicPr>
          <p:nvPr/>
        </p:nvPicPr>
        <p:blipFill>
          <a:blip r:embed="rId4"/>
          <a:stretch>
            <a:fillRect/>
          </a:stretch>
        </p:blipFill>
        <p:spPr>
          <a:xfrm>
            <a:off x="8071945" y="1109662"/>
            <a:ext cx="3051351" cy="3051351"/>
          </a:xfrm>
          <a:prstGeom prst="rect">
            <a:avLst/>
          </a:prstGeom>
        </p:spPr>
      </p:pic>
    </p:spTree>
    <p:extLst>
      <p:ext uri="{BB962C8B-B14F-4D97-AF65-F5344CB8AC3E}">
        <p14:creationId xmlns:p14="http://schemas.microsoft.com/office/powerpoint/2010/main" val="74671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91A29-52A5-6744-A8BA-3777288ABB0E}"/>
              </a:ext>
            </a:extLst>
          </p:cNvPr>
          <p:cNvSpPr>
            <a:spLocks noGrp="1"/>
          </p:cNvSpPr>
          <p:nvPr>
            <p:ph type="title"/>
          </p:nvPr>
        </p:nvSpPr>
        <p:spPr/>
        <p:txBody>
          <a:bodyPr>
            <a:normAutofit/>
          </a:bodyPr>
          <a:lstStyle/>
          <a:p>
            <a:r>
              <a:rPr lang="en-US" dirty="0"/>
              <a:t>Introduction: About Me</a:t>
            </a:r>
          </a:p>
        </p:txBody>
      </p:sp>
      <p:sp>
        <p:nvSpPr>
          <p:cNvPr id="3" name="Content Placeholder 2">
            <a:extLst>
              <a:ext uri="{FF2B5EF4-FFF2-40B4-BE49-F238E27FC236}">
                <a16:creationId xmlns:a16="http://schemas.microsoft.com/office/drawing/2014/main" id="{C4A02685-10C9-E8FD-4880-2390EBD1A507}"/>
              </a:ext>
            </a:extLst>
          </p:cNvPr>
          <p:cNvSpPr>
            <a:spLocks noGrp="1"/>
          </p:cNvSpPr>
          <p:nvPr>
            <p:ph idx="1"/>
          </p:nvPr>
        </p:nvSpPr>
        <p:spPr/>
        <p:txBody>
          <a:bodyPr/>
          <a:lstStyle/>
          <a:p>
            <a:pPr fontAlgn="base"/>
            <a:r>
              <a:rPr lang="en-US" dirty="0"/>
              <a:t>Currently @ UC Merced</a:t>
            </a:r>
          </a:p>
          <a:p>
            <a:pPr fontAlgn="base"/>
            <a:r>
              <a:rPr lang="en-US" dirty="0"/>
              <a:t>Cosplayed as a software engineer @ Stack Overflow</a:t>
            </a:r>
          </a:p>
          <a:p>
            <a:pPr fontAlgn="base"/>
            <a:r>
              <a:rPr lang="en-US" dirty="0"/>
              <a:t>4.5 years working in higher ed</a:t>
            </a:r>
          </a:p>
          <a:p>
            <a:pPr fontAlgn="base"/>
            <a:r>
              <a:rPr lang="en-US" dirty="0"/>
              <a:t>17 years in open source</a:t>
            </a:r>
          </a:p>
          <a:p>
            <a:pPr fontAlgn="base"/>
            <a:r>
              <a:rPr lang="en-US" dirty="0"/>
              <a:t>Mentored over 30 junior developers (since 2019)</a:t>
            </a:r>
          </a:p>
          <a:p>
            <a:pPr fontAlgn="base"/>
            <a:r>
              <a:rPr lang="en-US" dirty="0"/>
              <a:t>Inadvertently experienced in refactoring and modernizing large or legacy code bases</a:t>
            </a:r>
          </a:p>
        </p:txBody>
      </p:sp>
    </p:spTree>
    <p:extLst>
      <p:ext uri="{BB962C8B-B14F-4D97-AF65-F5344CB8AC3E}">
        <p14:creationId xmlns:p14="http://schemas.microsoft.com/office/powerpoint/2010/main" val="1277324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1068B-D3E2-393F-425B-52FE4BF989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B2658C-D2C9-5CA8-89BF-C6E61FCA58E6}"/>
              </a:ext>
            </a:extLst>
          </p:cNvPr>
          <p:cNvSpPr>
            <a:spLocks noGrp="1"/>
          </p:cNvSpPr>
          <p:nvPr>
            <p:ph type="title"/>
          </p:nvPr>
        </p:nvSpPr>
        <p:spPr/>
        <p:txBody>
          <a:bodyPr>
            <a:normAutofit/>
          </a:bodyPr>
          <a:lstStyle/>
          <a:p>
            <a:r>
              <a:rPr lang="en-US" dirty="0"/>
              <a:t>Introduction: My work environment</a:t>
            </a:r>
          </a:p>
        </p:txBody>
      </p:sp>
      <p:sp>
        <p:nvSpPr>
          <p:cNvPr id="3" name="Content Placeholder 2">
            <a:extLst>
              <a:ext uri="{FF2B5EF4-FFF2-40B4-BE49-F238E27FC236}">
                <a16:creationId xmlns:a16="http://schemas.microsoft.com/office/drawing/2014/main" id="{EF3994D6-8A08-31EA-E8BF-55A5F6E246C8}"/>
              </a:ext>
            </a:extLst>
          </p:cNvPr>
          <p:cNvSpPr>
            <a:spLocks noGrp="1"/>
          </p:cNvSpPr>
          <p:nvPr>
            <p:ph idx="1"/>
          </p:nvPr>
        </p:nvSpPr>
        <p:spPr/>
        <p:txBody>
          <a:bodyPr/>
          <a:lstStyle/>
          <a:p>
            <a:pPr fontAlgn="base"/>
            <a:r>
              <a:rPr lang="en-US" dirty="0"/>
              <a:t>My team consists of the following (2 🍕)</a:t>
            </a:r>
          </a:p>
          <a:p>
            <a:pPr lvl="1" fontAlgn="base"/>
            <a:r>
              <a:rPr lang="en-US" dirty="0"/>
              <a:t>1 manager + project manager</a:t>
            </a:r>
          </a:p>
          <a:p>
            <a:pPr lvl="1" fontAlgn="base"/>
            <a:r>
              <a:rPr lang="en-US" dirty="0"/>
              <a:t>1 tech lead + identity management</a:t>
            </a:r>
          </a:p>
          <a:p>
            <a:pPr lvl="1" fontAlgn="base"/>
            <a:r>
              <a:rPr lang="en-US" dirty="0"/>
              <a:t>2 backend developers</a:t>
            </a:r>
          </a:p>
          <a:p>
            <a:pPr lvl="1" fontAlgn="base"/>
            <a:r>
              <a:rPr lang="en-US" dirty="0"/>
              <a:t>1 frontend developer (me!)</a:t>
            </a:r>
          </a:p>
          <a:p>
            <a:pPr lvl="2" fontAlgn="base"/>
            <a:r>
              <a:rPr lang="en-US" dirty="0"/>
              <a:t>3 student developers (frontend)</a:t>
            </a:r>
          </a:p>
          <a:p>
            <a:pPr fontAlgn="base"/>
            <a:r>
              <a:rPr lang="en-US" dirty="0"/>
              <a:t>Projects my team maintains:</a:t>
            </a:r>
          </a:p>
          <a:p>
            <a:pPr lvl="1" fontAlgn="base"/>
            <a:r>
              <a:rPr lang="en-US" dirty="0"/>
              <a:t>Account portal</a:t>
            </a:r>
          </a:p>
          <a:p>
            <a:pPr lvl="1" fontAlgn="base"/>
            <a:r>
              <a:rPr lang="en-US" dirty="0"/>
              <a:t>Device registration portal</a:t>
            </a:r>
          </a:p>
          <a:p>
            <a:pPr lvl="1" fontAlgn="base"/>
            <a:r>
              <a:rPr lang="en-US" dirty="0"/>
              <a:t>Admissions website</a:t>
            </a:r>
          </a:p>
          <a:p>
            <a:pPr lvl="1" fontAlgn="base"/>
            <a:r>
              <a:rPr lang="en-US" dirty="0"/>
              <a:t>SSO integration with a form service (i.e., Hyland OnBase)</a:t>
            </a:r>
          </a:p>
          <a:p>
            <a:pPr lvl="1" fontAlgn="base"/>
            <a:r>
              <a:rPr lang="en-US" dirty="0"/>
              <a:t>Campus directory</a:t>
            </a:r>
          </a:p>
        </p:txBody>
      </p:sp>
    </p:spTree>
    <p:extLst>
      <p:ext uri="{BB962C8B-B14F-4D97-AF65-F5344CB8AC3E}">
        <p14:creationId xmlns:p14="http://schemas.microsoft.com/office/powerpoint/2010/main" val="3142349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558F7-F910-1B43-CA0D-111BD947B2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F5BAE8-D8C5-B087-ED3C-CFDDB81BAD18}"/>
              </a:ext>
            </a:extLst>
          </p:cNvPr>
          <p:cNvSpPr>
            <a:spLocks noGrp="1"/>
          </p:cNvSpPr>
          <p:nvPr>
            <p:ph type="title"/>
          </p:nvPr>
        </p:nvSpPr>
        <p:spPr/>
        <p:txBody>
          <a:bodyPr>
            <a:normAutofit/>
          </a:bodyPr>
          <a:lstStyle/>
          <a:p>
            <a:r>
              <a:rPr lang="en-US" dirty="0"/>
              <a:t>My Challenges</a:t>
            </a:r>
          </a:p>
        </p:txBody>
      </p:sp>
      <p:sp>
        <p:nvSpPr>
          <p:cNvPr id="3" name="Content Placeholder 2">
            <a:extLst>
              <a:ext uri="{FF2B5EF4-FFF2-40B4-BE49-F238E27FC236}">
                <a16:creationId xmlns:a16="http://schemas.microsoft.com/office/drawing/2014/main" id="{79ECD7F4-1113-33CE-A007-DCC2CB513E5F}"/>
              </a:ext>
            </a:extLst>
          </p:cNvPr>
          <p:cNvSpPr>
            <a:spLocks noGrp="1"/>
          </p:cNvSpPr>
          <p:nvPr>
            <p:ph idx="1"/>
          </p:nvPr>
        </p:nvSpPr>
        <p:spPr/>
        <p:txBody>
          <a:bodyPr/>
          <a:lstStyle/>
          <a:p>
            <a:pPr fontAlgn="base"/>
            <a:r>
              <a:rPr lang="en-US" dirty="0"/>
              <a:t>Tech debt introduced by different vendors and former developers</a:t>
            </a:r>
          </a:p>
          <a:p>
            <a:pPr lvl="1" fontAlgn="base"/>
            <a:r>
              <a:rPr lang="en-US" dirty="0"/>
              <a:t>Vendors don’t always take into account long-term planning and accessibility</a:t>
            </a:r>
          </a:p>
          <a:p>
            <a:pPr fontAlgn="base"/>
            <a:r>
              <a:rPr lang="en-US" dirty="0"/>
              <a:t>Multiple projects are maintained in parallel</a:t>
            </a:r>
          </a:p>
          <a:p>
            <a:pPr lvl="1" fontAlgn="base"/>
            <a:r>
              <a:rPr lang="en-US" dirty="0"/>
              <a:t>Each project has its own dependencies, organization, patterns, and language</a:t>
            </a:r>
          </a:p>
          <a:p>
            <a:pPr lvl="1" fontAlgn="base"/>
            <a:r>
              <a:rPr lang="en-US" dirty="0"/>
              <a:t>Invest time to teach students how to work in ONE codebase</a:t>
            </a:r>
          </a:p>
          <a:p>
            <a:pPr lvl="1" fontAlgn="base"/>
            <a:r>
              <a:rPr lang="en-US" dirty="0"/>
              <a:t>Not a problem for experienced developers to context switch, but harder to hire</a:t>
            </a:r>
          </a:p>
          <a:p>
            <a:pPr fontAlgn="base"/>
            <a:r>
              <a:rPr lang="en-US" dirty="0"/>
              <a:t>Accessibility is rarely taught to developers, especially students</a:t>
            </a:r>
          </a:p>
          <a:p>
            <a:pPr lvl="1" fontAlgn="base"/>
            <a:r>
              <a:rPr lang="en-US" dirty="0"/>
              <a:t>Too many full-stack developers not well-versed in accessibility</a:t>
            </a:r>
          </a:p>
          <a:p>
            <a:pPr lvl="1" fontAlgn="base"/>
            <a:r>
              <a:rPr lang="en-US" dirty="0"/>
              <a:t>Too much to teach, too little time</a:t>
            </a:r>
          </a:p>
        </p:txBody>
      </p:sp>
    </p:spTree>
    <p:extLst>
      <p:ext uri="{BB962C8B-B14F-4D97-AF65-F5344CB8AC3E}">
        <p14:creationId xmlns:p14="http://schemas.microsoft.com/office/powerpoint/2010/main" val="2910206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60D6A-8CEF-3BCB-B085-637565C02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23695-E3D7-6247-8E58-7BDFE9E43690}"/>
              </a:ext>
            </a:extLst>
          </p:cNvPr>
          <p:cNvSpPr>
            <a:spLocks noGrp="1"/>
          </p:cNvSpPr>
          <p:nvPr>
            <p:ph type="title"/>
          </p:nvPr>
        </p:nvSpPr>
        <p:spPr/>
        <p:txBody>
          <a:bodyPr>
            <a:normAutofit/>
          </a:bodyPr>
          <a:lstStyle/>
          <a:p>
            <a:r>
              <a:rPr lang="en-US" dirty="0"/>
              <a:t>Solution: Component Library + Companion Stylesheet</a:t>
            </a:r>
          </a:p>
        </p:txBody>
      </p:sp>
      <p:sp>
        <p:nvSpPr>
          <p:cNvPr id="3" name="Content Placeholder 2">
            <a:extLst>
              <a:ext uri="{FF2B5EF4-FFF2-40B4-BE49-F238E27FC236}">
                <a16:creationId xmlns:a16="http://schemas.microsoft.com/office/drawing/2014/main" id="{8F0E8792-8169-926A-A08F-05D2278A7252}"/>
              </a:ext>
            </a:extLst>
          </p:cNvPr>
          <p:cNvSpPr>
            <a:spLocks noGrp="1"/>
          </p:cNvSpPr>
          <p:nvPr>
            <p:ph idx="1"/>
          </p:nvPr>
        </p:nvSpPr>
        <p:spPr/>
        <p:txBody>
          <a:bodyPr/>
          <a:lstStyle/>
          <a:p>
            <a:pPr fontAlgn="base"/>
            <a:r>
              <a:rPr lang="en-US" dirty="0"/>
              <a:t>Use a </a:t>
            </a:r>
            <a:r>
              <a:rPr lang="en-US" dirty="0" err="1"/>
              <a:t>monorepo</a:t>
            </a:r>
            <a:endParaRPr lang="en-US" dirty="0"/>
          </a:p>
          <a:p>
            <a:pPr fontAlgn="base"/>
            <a:r>
              <a:rPr lang="en-US" dirty="0"/>
              <a:t>Components will focus on functionality and accessibility</a:t>
            </a:r>
          </a:p>
          <a:p>
            <a:pPr lvl="1" fontAlgn="base"/>
            <a:r>
              <a:rPr lang="en-US" dirty="0"/>
              <a:t>Build your UI components once</a:t>
            </a:r>
          </a:p>
          <a:p>
            <a:pPr lvl="1" fontAlgn="base"/>
            <a:r>
              <a:rPr lang="en-US" dirty="0"/>
              <a:t>Ensure proper HTML structure and ARIA attributes in these components</a:t>
            </a:r>
          </a:p>
          <a:p>
            <a:pPr fontAlgn="base"/>
            <a:r>
              <a:rPr lang="en-US" dirty="0"/>
              <a:t>Keep your components separate from your stylesheets. Why separate?</a:t>
            </a:r>
          </a:p>
          <a:p>
            <a:pPr lvl="1" fontAlgn="base"/>
            <a:r>
              <a:rPr lang="en-US" dirty="0"/>
              <a:t>Components can be tested with different stylesheets; e.g. different themes per website, test stylesheet v1.0.0 vs. v2.0.0, dark mode?</a:t>
            </a:r>
          </a:p>
          <a:p>
            <a:pPr lvl="1" fontAlgn="base"/>
            <a:r>
              <a:rPr lang="en-US" dirty="0"/>
              <a:t>Stylesheet will force certain HTML structure; ideal for copywriters who just need HTML and CSS to copy onto their pages</a:t>
            </a:r>
          </a:p>
          <a:p>
            <a:pPr fontAlgn="base"/>
            <a:r>
              <a:rPr lang="en-US" dirty="0"/>
              <a:t>This separation is nothing novel; think back to Bootstrap, React Bootstrap, </a:t>
            </a:r>
            <a:r>
              <a:rPr lang="en-US" dirty="0" err="1"/>
              <a:t>ngBootstrap</a:t>
            </a:r>
            <a:endParaRPr lang="en-US" dirty="0"/>
          </a:p>
        </p:txBody>
      </p:sp>
    </p:spTree>
    <p:extLst>
      <p:ext uri="{BB962C8B-B14F-4D97-AF65-F5344CB8AC3E}">
        <p14:creationId xmlns:p14="http://schemas.microsoft.com/office/powerpoint/2010/main" val="144617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18C08-F3D9-64E9-B6A5-28390A734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181557-7155-21C3-B4F1-C0755F6E71EF}"/>
              </a:ext>
            </a:extLst>
          </p:cNvPr>
          <p:cNvSpPr>
            <a:spLocks noGrp="1"/>
          </p:cNvSpPr>
          <p:nvPr>
            <p:ph type="title"/>
          </p:nvPr>
        </p:nvSpPr>
        <p:spPr/>
        <p:txBody>
          <a:bodyPr>
            <a:normAutofit/>
          </a:bodyPr>
          <a:lstStyle/>
          <a:p>
            <a:r>
              <a:rPr lang="en-US" dirty="0"/>
              <a:t>Getting Started</a:t>
            </a:r>
          </a:p>
        </p:txBody>
      </p:sp>
      <p:sp>
        <p:nvSpPr>
          <p:cNvPr id="3" name="Content Placeholder 2">
            <a:extLst>
              <a:ext uri="{FF2B5EF4-FFF2-40B4-BE49-F238E27FC236}">
                <a16:creationId xmlns:a16="http://schemas.microsoft.com/office/drawing/2014/main" id="{61FDCDA6-07D7-71B0-E511-549B9E1C914B}"/>
              </a:ext>
            </a:extLst>
          </p:cNvPr>
          <p:cNvSpPr>
            <a:spLocks noGrp="1"/>
          </p:cNvSpPr>
          <p:nvPr>
            <p:ph idx="1"/>
          </p:nvPr>
        </p:nvSpPr>
        <p:spPr/>
        <p:txBody>
          <a:bodyPr/>
          <a:lstStyle/>
          <a:p>
            <a:pPr fontAlgn="base"/>
            <a:r>
              <a:rPr lang="en-US" dirty="0"/>
              <a:t>Build your library one component at a time</a:t>
            </a:r>
          </a:p>
          <a:p>
            <a:pPr fontAlgn="base"/>
            <a:r>
              <a:rPr lang="en-US" dirty="0"/>
              <a:t>Start the library with just one component; e.g.,</a:t>
            </a:r>
          </a:p>
          <a:p>
            <a:pPr lvl="1" fontAlgn="base"/>
            <a:r>
              <a:rPr lang="en-US" dirty="0"/>
              <a:t>A button component</a:t>
            </a:r>
          </a:p>
          <a:p>
            <a:pPr lvl="1" fontAlgn="base"/>
            <a:r>
              <a:rPr lang="en-US" dirty="0"/>
              <a:t>A visual "table" component</a:t>
            </a:r>
          </a:p>
          <a:p>
            <a:pPr fontAlgn="base"/>
            <a:r>
              <a:rPr lang="en-US" dirty="0"/>
              <a:t>"Port" components from existing projects into your component library</a:t>
            </a:r>
          </a:p>
        </p:txBody>
      </p:sp>
    </p:spTree>
    <p:extLst>
      <p:ext uri="{BB962C8B-B14F-4D97-AF65-F5344CB8AC3E}">
        <p14:creationId xmlns:p14="http://schemas.microsoft.com/office/powerpoint/2010/main" val="68822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D85D07-41D7-D6EA-B25F-C563FA43BB70}"/>
              </a:ext>
            </a:extLst>
          </p:cNvPr>
          <p:cNvSpPr>
            <a:spLocks noGrp="1"/>
          </p:cNvSpPr>
          <p:nvPr>
            <p:ph sz="half" idx="1"/>
          </p:nvPr>
        </p:nvSpPr>
        <p:spPr/>
        <p:txBody>
          <a:bodyPr/>
          <a:lstStyle/>
          <a:p>
            <a:pPr fontAlgn="base"/>
            <a:r>
              <a:rPr lang="en-US" dirty="0"/>
              <a:t>Requirements</a:t>
            </a:r>
          </a:p>
          <a:p>
            <a:pPr lvl="1" fontAlgn="base"/>
            <a:r>
              <a:rPr lang="en-US" dirty="0"/>
              <a:t>Loading state to stop duplicate submissions</a:t>
            </a:r>
          </a:p>
          <a:p>
            <a:pPr lvl="1" fontAlgn="base"/>
            <a:r>
              <a:rPr lang="en-US" dirty="0"/>
              <a:t>Accessible icons</a:t>
            </a:r>
          </a:p>
          <a:p>
            <a:pPr lvl="1" fontAlgn="base"/>
            <a:r>
              <a:rPr lang="en-US" dirty="0"/>
              <a:t>Screen reader accessible</a:t>
            </a:r>
          </a:p>
          <a:p>
            <a:pPr fontAlgn="base"/>
            <a:r>
              <a:rPr lang="en-US" dirty="0"/>
              <a:t>Component Properties</a:t>
            </a:r>
          </a:p>
          <a:p>
            <a:pPr lvl="1" fontAlgn="base"/>
            <a:r>
              <a:rPr lang="en-US" dirty="0"/>
              <a:t>Icon will render an accessible icon</a:t>
            </a:r>
          </a:p>
          <a:p>
            <a:pPr lvl="1" fontAlgn="base"/>
            <a:r>
              <a:rPr lang="en-US" dirty="0"/>
              <a:t>TypeScript used to restrict the body of the tag to be just a string</a:t>
            </a:r>
          </a:p>
          <a:p>
            <a:pPr lvl="1" fontAlgn="base"/>
            <a:r>
              <a:rPr lang="en-US" dirty="0" err="1"/>
              <a:t>onClick</a:t>
            </a:r>
            <a:r>
              <a:rPr lang="en-US" dirty="0"/>
              <a:t> accepts Promises and automatically disables itself</a:t>
            </a:r>
          </a:p>
        </p:txBody>
      </p:sp>
      <p:sp>
        <p:nvSpPr>
          <p:cNvPr id="3" name="Content Placeholder 2">
            <a:extLst>
              <a:ext uri="{FF2B5EF4-FFF2-40B4-BE49-F238E27FC236}">
                <a16:creationId xmlns:a16="http://schemas.microsoft.com/office/drawing/2014/main" id="{DE5A45C3-741D-E489-EB80-175ACE8BAA10}"/>
              </a:ext>
            </a:extLst>
          </p:cNvPr>
          <p:cNvSpPr>
            <a:spLocks noGrp="1"/>
          </p:cNvSpPr>
          <p:nvPr>
            <p:ph sz="half" idx="2"/>
          </p:nvPr>
        </p:nvSpPr>
        <p:spPr/>
        <p:txBody>
          <a:bodyPr/>
          <a:lstStyle/>
          <a:p>
            <a:endParaRPr lang="en-US" dirty="0"/>
          </a:p>
        </p:txBody>
      </p:sp>
      <p:sp>
        <p:nvSpPr>
          <p:cNvPr id="4" name="Title 3">
            <a:extLst>
              <a:ext uri="{FF2B5EF4-FFF2-40B4-BE49-F238E27FC236}">
                <a16:creationId xmlns:a16="http://schemas.microsoft.com/office/drawing/2014/main" id="{35860792-F609-61A6-EF80-898DB033FF05}"/>
              </a:ext>
            </a:extLst>
          </p:cNvPr>
          <p:cNvSpPr>
            <a:spLocks noGrp="1"/>
          </p:cNvSpPr>
          <p:nvPr>
            <p:ph type="title"/>
          </p:nvPr>
        </p:nvSpPr>
        <p:spPr/>
        <p:txBody>
          <a:bodyPr/>
          <a:lstStyle/>
          <a:p>
            <a:r>
              <a:rPr lang="en-US" dirty="0"/>
              <a:t>Our First Component: &lt;Button /&gt;</a:t>
            </a:r>
          </a:p>
        </p:txBody>
      </p:sp>
      <p:grpSp>
        <p:nvGrpSpPr>
          <p:cNvPr id="12" name="Group 11">
            <a:extLst>
              <a:ext uri="{FF2B5EF4-FFF2-40B4-BE49-F238E27FC236}">
                <a16:creationId xmlns:a16="http://schemas.microsoft.com/office/drawing/2014/main" id="{38D3D8C5-B528-7EE1-8A0C-70486246701E}"/>
              </a:ext>
            </a:extLst>
          </p:cNvPr>
          <p:cNvGrpSpPr/>
          <p:nvPr/>
        </p:nvGrpSpPr>
        <p:grpSpPr>
          <a:xfrm>
            <a:off x="1114865" y="4978401"/>
            <a:ext cx="4254500" cy="1041400"/>
            <a:chOff x="1114865" y="3776866"/>
            <a:chExt cx="4254500" cy="1041400"/>
          </a:xfrm>
        </p:grpSpPr>
        <p:pic>
          <p:nvPicPr>
            <p:cNvPr id="5" name="Picture 4">
              <a:extLst>
                <a:ext uri="{FF2B5EF4-FFF2-40B4-BE49-F238E27FC236}">
                  <a16:creationId xmlns:a16="http://schemas.microsoft.com/office/drawing/2014/main" id="{0BBC19A8-B259-2F76-13CA-47EE6DE5BDF9}"/>
                </a:ext>
              </a:extLst>
            </p:cNvPr>
            <p:cNvPicPr>
              <a:picLocks noChangeAspect="1"/>
            </p:cNvPicPr>
            <p:nvPr/>
          </p:nvPicPr>
          <p:blipFill>
            <a:blip r:embed="rId3"/>
            <a:stretch>
              <a:fillRect/>
            </a:stretch>
          </p:blipFill>
          <p:spPr>
            <a:xfrm>
              <a:off x="1114865" y="3853066"/>
              <a:ext cx="1435100" cy="965200"/>
            </a:xfrm>
            <a:prstGeom prst="rect">
              <a:avLst/>
            </a:prstGeom>
          </p:spPr>
        </p:pic>
        <p:pic>
          <p:nvPicPr>
            <p:cNvPr id="6" name="Picture 5">
              <a:extLst>
                <a:ext uri="{FF2B5EF4-FFF2-40B4-BE49-F238E27FC236}">
                  <a16:creationId xmlns:a16="http://schemas.microsoft.com/office/drawing/2014/main" id="{BCF9F0F1-F66F-9A5A-5DFE-0026D593F605}"/>
                </a:ext>
              </a:extLst>
            </p:cNvPr>
            <p:cNvPicPr>
              <a:picLocks noChangeAspect="1"/>
            </p:cNvPicPr>
            <p:nvPr/>
          </p:nvPicPr>
          <p:blipFill>
            <a:blip r:embed="rId4"/>
            <a:stretch>
              <a:fillRect/>
            </a:stretch>
          </p:blipFill>
          <p:spPr>
            <a:xfrm>
              <a:off x="2702365" y="3827666"/>
              <a:ext cx="711200" cy="990600"/>
            </a:xfrm>
            <a:prstGeom prst="rect">
              <a:avLst/>
            </a:prstGeom>
          </p:spPr>
        </p:pic>
        <p:pic>
          <p:nvPicPr>
            <p:cNvPr id="7" name="Picture 6">
              <a:extLst>
                <a:ext uri="{FF2B5EF4-FFF2-40B4-BE49-F238E27FC236}">
                  <a16:creationId xmlns:a16="http://schemas.microsoft.com/office/drawing/2014/main" id="{17F69C87-59C0-CAAC-9036-C3AB55B48AE7}"/>
                </a:ext>
              </a:extLst>
            </p:cNvPr>
            <p:cNvPicPr>
              <a:picLocks noChangeAspect="1"/>
            </p:cNvPicPr>
            <p:nvPr/>
          </p:nvPicPr>
          <p:blipFill>
            <a:blip r:embed="rId5"/>
            <a:stretch>
              <a:fillRect/>
            </a:stretch>
          </p:blipFill>
          <p:spPr>
            <a:xfrm>
              <a:off x="3565965" y="3776866"/>
              <a:ext cx="1803400" cy="1041400"/>
            </a:xfrm>
            <a:prstGeom prst="rect">
              <a:avLst/>
            </a:prstGeom>
          </p:spPr>
        </p:pic>
      </p:grpSp>
      <p:pic>
        <p:nvPicPr>
          <p:cNvPr id="9" name="Picture 8">
            <a:extLst>
              <a:ext uri="{FF2B5EF4-FFF2-40B4-BE49-F238E27FC236}">
                <a16:creationId xmlns:a16="http://schemas.microsoft.com/office/drawing/2014/main" id="{C07125D5-DBF5-6284-8948-4D1F7AD2639D}"/>
              </a:ext>
            </a:extLst>
          </p:cNvPr>
          <p:cNvPicPr>
            <a:picLocks noChangeAspect="1"/>
          </p:cNvPicPr>
          <p:nvPr/>
        </p:nvPicPr>
        <p:blipFill>
          <a:blip r:embed="rId6"/>
          <a:stretch>
            <a:fillRect/>
          </a:stretch>
        </p:blipFill>
        <p:spPr>
          <a:xfrm>
            <a:off x="6172200" y="2449742"/>
            <a:ext cx="4513386" cy="2368524"/>
          </a:xfrm>
          <a:prstGeom prst="rect">
            <a:avLst/>
          </a:prstGeom>
        </p:spPr>
      </p:pic>
      <p:pic>
        <p:nvPicPr>
          <p:cNvPr id="11" name="Picture 10">
            <a:extLst>
              <a:ext uri="{FF2B5EF4-FFF2-40B4-BE49-F238E27FC236}">
                <a16:creationId xmlns:a16="http://schemas.microsoft.com/office/drawing/2014/main" id="{DACB3E0E-7733-C93C-E329-856755B14E1A}"/>
              </a:ext>
            </a:extLst>
          </p:cNvPr>
          <p:cNvPicPr>
            <a:picLocks noChangeAspect="1"/>
          </p:cNvPicPr>
          <p:nvPr/>
        </p:nvPicPr>
        <p:blipFill>
          <a:blip r:embed="rId7"/>
          <a:srcRect t="1849" r="44207"/>
          <a:stretch>
            <a:fillRect/>
          </a:stretch>
        </p:blipFill>
        <p:spPr>
          <a:xfrm>
            <a:off x="6172199" y="1987842"/>
            <a:ext cx="4645467" cy="282762"/>
          </a:xfrm>
          <a:prstGeom prst="rect">
            <a:avLst/>
          </a:prstGeom>
        </p:spPr>
      </p:pic>
    </p:spTree>
    <p:extLst>
      <p:ext uri="{BB962C8B-B14F-4D97-AF65-F5344CB8AC3E}">
        <p14:creationId xmlns:p14="http://schemas.microsoft.com/office/powerpoint/2010/main" val="2725759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BD097C-25A2-CDDF-A564-C2A3E7A0E21B}"/>
              </a:ext>
            </a:extLst>
          </p:cNvPr>
          <p:cNvSpPr>
            <a:spLocks noGrp="1"/>
          </p:cNvSpPr>
          <p:nvPr>
            <p:ph sz="half" idx="1"/>
          </p:nvPr>
        </p:nvSpPr>
        <p:spPr/>
        <p:txBody>
          <a:bodyPr/>
          <a:lstStyle/>
          <a:p>
            <a:pPr fontAlgn="base"/>
            <a:r>
              <a:rPr lang="en-US" dirty="0"/>
              <a:t>Mobile responsive "table"</a:t>
            </a:r>
          </a:p>
          <a:p>
            <a:pPr fontAlgn="base"/>
            <a:r>
              <a:rPr lang="en-US" dirty="0"/>
              <a:t>HTML structure is vital for accessibility purposes</a:t>
            </a:r>
          </a:p>
        </p:txBody>
      </p:sp>
      <p:sp>
        <p:nvSpPr>
          <p:cNvPr id="3" name="Content Placeholder 2">
            <a:extLst>
              <a:ext uri="{FF2B5EF4-FFF2-40B4-BE49-F238E27FC236}">
                <a16:creationId xmlns:a16="http://schemas.microsoft.com/office/drawing/2014/main" id="{4E69306D-5C63-99B4-8367-339EB80D4277}"/>
              </a:ext>
            </a:extLst>
          </p:cNvPr>
          <p:cNvSpPr>
            <a:spLocks noGrp="1"/>
          </p:cNvSpPr>
          <p:nvPr>
            <p:ph sz="half" idx="2"/>
          </p:nvPr>
        </p:nvSpPr>
        <p:spPr/>
        <p:txBody>
          <a:bodyPr/>
          <a:lstStyle/>
          <a:p>
            <a:endParaRPr lang="en-US"/>
          </a:p>
        </p:txBody>
      </p:sp>
      <p:sp>
        <p:nvSpPr>
          <p:cNvPr id="4" name="Title 3">
            <a:extLst>
              <a:ext uri="{FF2B5EF4-FFF2-40B4-BE49-F238E27FC236}">
                <a16:creationId xmlns:a16="http://schemas.microsoft.com/office/drawing/2014/main" id="{DD1812EA-F6E1-E523-FB9D-2347C5CD9904}"/>
              </a:ext>
            </a:extLst>
          </p:cNvPr>
          <p:cNvSpPr>
            <a:spLocks noGrp="1"/>
          </p:cNvSpPr>
          <p:nvPr>
            <p:ph type="title"/>
          </p:nvPr>
        </p:nvSpPr>
        <p:spPr/>
        <p:txBody>
          <a:bodyPr/>
          <a:lstStyle/>
          <a:p>
            <a:r>
              <a:rPr lang="en-US" dirty="0"/>
              <a:t>Let’s Make Things Difficult: A “Visual” Table</a:t>
            </a:r>
          </a:p>
        </p:txBody>
      </p:sp>
      <p:pic>
        <p:nvPicPr>
          <p:cNvPr id="5" name="Picture 4">
            <a:extLst>
              <a:ext uri="{FF2B5EF4-FFF2-40B4-BE49-F238E27FC236}">
                <a16:creationId xmlns:a16="http://schemas.microsoft.com/office/drawing/2014/main" id="{2D2D9F0F-E9A4-89D4-6BC1-DB1F8825B59C}"/>
              </a:ext>
            </a:extLst>
          </p:cNvPr>
          <p:cNvPicPr>
            <a:picLocks noChangeAspect="1"/>
          </p:cNvPicPr>
          <p:nvPr/>
        </p:nvPicPr>
        <p:blipFill>
          <a:blip r:embed="rId2"/>
          <a:stretch>
            <a:fillRect/>
          </a:stretch>
        </p:blipFill>
        <p:spPr>
          <a:xfrm>
            <a:off x="4707988" y="3329426"/>
            <a:ext cx="5597769" cy="1441747"/>
          </a:xfrm>
          <a:prstGeom prst="rect">
            <a:avLst/>
          </a:prstGeom>
        </p:spPr>
      </p:pic>
      <p:pic>
        <p:nvPicPr>
          <p:cNvPr id="6" name="Picture 5">
            <a:extLst>
              <a:ext uri="{FF2B5EF4-FFF2-40B4-BE49-F238E27FC236}">
                <a16:creationId xmlns:a16="http://schemas.microsoft.com/office/drawing/2014/main" id="{59D029FB-9574-1148-1965-193BC42695C0}"/>
              </a:ext>
            </a:extLst>
          </p:cNvPr>
          <p:cNvPicPr>
            <a:picLocks noChangeAspect="1"/>
          </p:cNvPicPr>
          <p:nvPr/>
        </p:nvPicPr>
        <p:blipFill>
          <a:blip r:embed="rId3"/>
          <a:stretch>
            <a:fillRect/>
          </a:stretch>
        </p:blipFill>
        <p:spPr>
          <a:xfrm>
            <a:off x="995289" y="3329426"/>
            <a:ext cx="3616569" cy="2690375"/>
          </a:xfrm>
          <a:prstGeom prst="rect">
            <a:avLst/>
          </a:prstGeom>
        </p:spPr>
      </p:pic>
    </p:spTree>
    <p:extLst>
      <p:ext uri="{BB962C8B-B14F-4D97-AF65-F5344CB8AC3E}">
        <p14:creationId xmlns:p14="http://schemas.microsoft.com/office/powerpoint/2010/main" val="285303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0EB76A-98BA-C487-D0DD-9D4DF4FF82DE}"/>
              </a:ext>
            </a:extLst>
          </p:cNvPr>
          <p:cNvSpPr>
            <a:spLocks noGrp="1"/>
          </p:cNvSpPr>
          <p:nvPr>
            <p:ph type="title"/>
          </p:nvPr>
        </p:nvSpPr>
        <p:spPr/>
        <p:txBody>
          <a:bodyPr/>
          <a:lstStyle/>
          <a:p>
            <a:r>
              <a:rPr lang="en-US" dirty="0"/>
              <a:t>Why Build When You Can Buy?</a:t>
            </a:r>
          </a:p>
        </p:txBody>
      </p:sp>
      <p:sp>
        <p:nvSpPr>
          <p:cNvPr id="6" name="Content Placeholder 5">
            <a:extLst>
              <a:ext uri="{FF2B5EF4-FFF2-40B4-BE49-F238E27FC236}">
                <a16:creationId xmlns:a16="http://schemas.microsoft.com/office/drawing/2014/main" id="{6DC3A331-63AE-0B09-9A47-DE192CE51A9A}"/>
              </a:ext>
            </a:extLst>
          </p:cNvPr>
          <p:cNvSpPr>
            <a:spLocks noGrp="1"/>
          </p:cNvSpPr>
          <p:nvPr>
            <p:ph idx="1"/>
          </p:nvPr>
        </p:nvSpPr>
        <p:spPr/>
        <p:txBody>
          <a:bodyPr/>
          <a:lstStyle/>
          <a:p>
            <a:pPr fontAlgn="base"/>
            <a:r>
              <a:rPr lang="en-US" dirty="0"/>
              <a:t>Dependencies differ amongst projects; e.g.,</a:t>
            </a:r>
          </a:p>
          <a:p>
            <a:pPr lvl="1" fontAlgn="base"/>
            <a:r>
              <a:rPr lang="en-US" dirty="0"/>
              <a:t>Account Portal uses Bootstrap v5.0</a:t>
            </a:r>
          </a:p>
          <a:p>
            <a:pPr lvl="1" fontAlgn="base"/>
            <a:r>
              <a:rPr lang="en-US" dirty="0"/>
              <a:t>Campus Directory uses Bootstrap v2.0</a:t>
            </a:r>
          </a:p>
          <a:p>
            <a:pPr fontAlgn="base"/>
            <a:r>
              <a:rPr lang="en-US" dirty="0"/>
              <a:t>I'm </a:t>
            </a:r>
            <a:r>
              <a:rPr lang="en-US" b="1" dirty="0"/>
              <a:t>not</a:t>
            </a:r>
            <a:r>
              <a:rPr lang="en-US" dirty="0"/>
              <a:t> saying to not use Bootstrap, use it as a dependency to your component library</a:t>
            </a:r>
          </a:p>
          <a:p>
            <a:pPr lvl="1" fontAlgn="base"/>
            <a:r>
              <a:rPr lang="en-US" dirty="0"/>
              <a:t>Stack Overflow with Stacks</a:t>
            </a:r>
          </a:p>
          <a:p>
            <a:pPr lvl="1" fontAlgn="base"/>
            <a:r>
              <a:rPr lang="en-US" dirty="0"/>
              <a:t>Google with Material UI</a:t>
            </a:r>
          </a:p>
          <a:p>
            <a:pPr lvl="1" fontAlgn="base"/>
            <a:r>
              <a:rPr lang="en-US" dirty="0"/>
              <a:t>GitHub with Primer</a:t>
            </a:r>
          </a:p>
          <a:p>
            <a:pPr fontAlgn="base"/>
            <a:r>
              <a:rPr lang="en-US" dirty="0"/>
              <a:t>Nothing proprietary, just aggregating your upgrade needs into one spot</a:t>
            </a:r>
          </a:p>
          <a:p>
            <a:pPr fontAlgn="base"/>
            <a:r>
              <a:rPr lang="en-US" dirty="0"/>
              <a:t>Students will still get transferable job skills from this design</a:t>
            </a:r>
          </a:p>
        </p:txBody>
      </p:sp>
    </p:spTree>
    <p:extLst>
      <p:ext uri="{BB962C8B-B14F-4D97-AF65-F5344CB8AC3E}">
        <p14:creationId xmlns:p14="http://schemas.microsoft.com/office/powerpoint/2010/main" val="320205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UCM">
      <a:majorFont>
        <a:latin typeface="Kievit Offc Pro"/>
        <a:ea typeface=""/>
        <a:cs typeface=""/>
      </a:majorFont>
      <a:minorFont>
        <a:latin typeface="Kievit Offc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855</TotalTime>
  <Words>1033</Words>
  <Application>Microsoft Macintosh PowerPoint</Application>
  <PresentationFormat>Widescreen</PresentationFormat>
  <Paragraphs>128</Paragraphs>
  <Slides>15</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Calibri</vt:lpstr>
      <vt:lpstr>Kievit Offc Pro</vt:lpstr>
      <vt:lpstr>Office Theme</vt:lpstr>
      <vt:lpstr>Building an Accessible-First Component Library with Student Developers</vt:lpstr>
      <vt:lpstr>Introduction: About Me</vt:lpstr>
      <vt:lpstr>Introduction: My work environment</vt:lpstr>
      <vt:lpstr>My Challenges</vt:lpstr>
      <vt:lpstr>Solution: Component Library + Companion Stylesheet</vt:lpstr>
      <vt:lpstr>Getting Started</vt:lpstr>
      <vt:lpstr>Our First Component: &lt;Button /&gt;</vt:lpstr>
      <vt:lpstr>Let’s Make Things Difficult: A “Visual” Table</vt:lpstr>
      <vt:lpstr>Why Build When You Can Buy?</vt:lpstr>
      <vt:lpstr>Getting Students Involved</vt:lpstr>
      <vt:lpstr>Project Planning: Use a Template for Tickets</vt:lpstr>
      <vt:lpstr>Starter Project</vt:lpstr>
      <vt:lpstr>Code Reviews</vt:lpstr>
      <vt:lpstr>Publishing Changes</vt:lpstr>
      <vt:lpstr>Stay Tuned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 of Information Technology</dc:title>
  <dc:creator>Christian Ortiz</dc:creator>
  <cp:lastModifiedBy>Vladimir Jimenez</cp:lastModifiedBy>
  <cp:revision>76</cp:revision>
  <dcterms:created xsi:type="dcterms:W3CDTF">2024-01-31T16:37:42Z</dcterms:created>
  <dcterms:modified xsi:type="dcterms:W3CDTF">2025-06-26T16:27:32Z</dcterms:modified>
</cp:coreProperties>
</file>