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694"/>
  </p:normalViewPr>
  <p:slideViewPr>
    <p:cSldViewPr snapToGrid="0">
      <p:cViewPr varScale="1">
        <p:scale>
          <a:sx n="85" d="100"/>
          <a:sy n="85" d="100"/>
        </p:scale>
        <p:origin x="1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“Type a quote here.”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812800" y="0"/>
            <a:ext cx="14630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600200" y="330200"/>
            <a:ext cx="9779001" cy="6519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21"/>
          </p:nvPr>
        </p:nvSpPr>
        <p:spPr>
          <a:xfrm>
            <a:off x="6642100" y="762000"/>
            <a:ext cx="5494867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21"/>
          </p:nvPr>
        </p:nvSpPr>
        <p:spPr>
          <a:xfrm>
            <a:off x="6718300" y="1054100"/>
            <a:ext cx="5334000" cy="800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6464300" y="5067300"/>
            <a:ext cx="5943600" cy="3962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6464300" y="762000"/>
            <a:ext cx="584835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23"/>
          </p:nvPr>
        </p:nvSpPr>
        <p:spPr>
          <a:xfrm>
            <a:off x="723900" y="723900"/>
            <a:ext cx="5638801" cy="845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gnup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UCM Upsilon Pi Epsilon"/>
          <p:cNvSpPr txBox="1">
            <a:spLocks noGrp="1"/>
          </p:cNvSpPr>
          <p:nvPr>
            <p:ph type="ctrTitle"/>
          </p:nvPr>
        </p:nvSpPr>
        <p:spPr>
          <a:xfrm>
            <a:off x="1270000" y="664848"/>
            <a:ext cx="10464800" cy="3302001"/>
          </a:xfrm>
          <a:prstGeom prst="rect">
            <a:avLst/>
          </a:prstGeom>
        </p:spPr>
        <p:txBody>
          <a:bodyPr/>
          <a:lstStyle/>
          <a:p>
            <a:r>
              <a:t>UCM</a:t>
            </a:r>
            <a:br/>
            <a:r>
              <a:t>Upsilon Pi Epsilon</a:t>
            </a:r>
          </a:p>
        </p:txBody>
      </p:sp>
      <p:sp>
        <p:nvSpPr>
          <p:cNvPr id="120" name="University of Central Missouri, Fall 2024"/>
          <p:cNvSpPr txBox="1"/>
          <p:nvPr/>
        </p:nvSpPr>
        <p:spPr>
          <a:xfrm>
            <a:off x="2865678" y="6320201"/>
            <a:ext cx="727344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University of Central Missouri, Fall 2024</a:t>
            </a:r>
          </a:p>
        </p:txBody>
      </p:sp>
      <p:sp>
        <p:nvSpPr>
          <p:cNvPr id="121" name="Installing Git"/>
          <p:cNvSpPr txBox="1"/>
          <p:nvPr/>
        </p:nvSpPr>
        <p:spPr>
          <a:xfrm>
            <a:off x="2355867" y="4037186"/>
            <a:ext cx="8293066" cy="831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3900"/>
            </a:lvl1pPr>
          </a:lstStyle>
          <a:p>
            <a:r>
              <a:rPr lang="en-US" dirty="0"/>
              <a:t>Workshop Pre-Work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etting g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Workshop Pre-Work</a:t>
            </a:r>
            <a:endParaRPr dirty="0"/>
          </a:p>
        </p:txBody>
      </p:sp>
      <p:sp>
        <p:nvSpPr>
          <p:cNvPr id="124" name="Mac’s have it installed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Make sure you have Git installed on your machine.</a:t>
            </a:r>
          </a:p>
          <a:p>
            <a:pPr lvl="2"/>
            <a:r>
              <a:rPr lang="en-US" dirty="0"/>
              <a:t>Details on following slides.</a:t>
            </a:r>
          </a:p>
          <a:p>
            <a:r>
              <a:rPr lang="en-US" dirty="0"/>
              <a:t>Make sure you have a </a:t>
            </a:r>
            <a:r>
              <a:rPr lang="en-US" dirty="0" err="1"/>
              <a:t>Github</a:t>
            </a:r>
            <a:r>
              <a:rPr lang="en-US" dirty="0"/>
              <a:t> account.  If you don’t you can create one here: </a:t>
            </a:r>
            <a:r>
              <a:rPr lang="en-US" dirty="0">
                <a:hlinkClick r:id="rId2"/>
              </a:rPr>
              <a:t>https://github.com/signup</a:t>
            </a:r>
            <a:r>
              <a:rPr lang="en-US" dirty="0"/>
              <a:t> 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F5671-D1A2-56BA-3C99-FEA3D0F4C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etting git">
            <a:extLst>
              <a:ext uri="{FF2B5EF4-FFF2-40B4-BE49-F238E27FC236}">
                <a16:creationId xmlns:a16="http://schemas.microsoft.com/office/drawing/2014/main" id="{6C814FB9-74E5-4184-D636-B62F0B2269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Getting git</a:t>
            </a:r>
          </a:p>
        </p:txBody>
      </p:sp>
      <p:sp>
        <p:nvSpPr>
          <p:cNvPr id="124" name="Mac’s have it installed.…">
            <a:extLst>
              <a:ext uri="{FF2B5EF4-FFF2-40B4-BE49-F238E27FC236}">
                <a16:creationId xmlns:a16="http://schemas.microsoft.com/office/drawing/2014/main" id="{3C78E2B7-DC21-0AC1-8D6A-659ED85C3D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Mac’s have it installed.</a:t>
            </a:r>
          </a:p>
          <a:p>
            <a:r>
              <a:rPr dirty="0"/>
              <a:t>Windows:</a:t>
            </a:r>
          </a:p>
          <a:p>
            <a:pPr lvl="1"/>
            <a:r>
              <a:rPr u="sng" dirty="0">
                <a:hlinkClick r:id="rId2"/>
              </a:rPr>
              <a:t>https://git-scm.com/download/win</a:t>
            </a:r>
          </a:p>
          <a:p>
            <a:r>
              <a:rPr dirty="0"/>
              <a:t>Linux</a:t>
            </a:r>
          </a:p>
          <a:p>
            <a:pPr lvl="1"/>
            <a:r>
              <a:rPr dirty="0"/>
              <a:t>Use Package Manager</a:t>
            </a:r>
            <a:r>
              <a:rPr lang="en-US" dirty="0"/>
              <a:t> for your distro.</a:t>
            </a:r>
            <a:endParaRPr dirty="0"/>
          </a:p>
          <a:p>
            <a:pPr lvl="1"/>
            <a:r>
              <a:rPr dirty="0"/>
              <a:t>Ubuntu:  $ </a:t>
            </a:r>
            <a:r>
              <a:rPr dirty="0" err="1"/>
              <a:t>sudo</a:t>
            </a:r>
            <a:r>
              <a:rPr dirty="0"/>
              <a:t> apt install git</a:t>
            </a:r>
          </a:p>
        </p:txBody>
      </p:sp>
    </p:spTree>
    <p:extLst>
      <p:ext uri="{BB962C8B-B14F-4D97-AF65-F5344CB8AC3E}">
        <p14:creationId xmlns:p14="http://schemas.microsoft.com/office/powerpoint/2010/main" val="18096010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etting git"/>
          <p:cNvSpPr txBox="1">
            <a:spLocks noGrp="1"/>
          </p:cNvSpPr>
          <p:nvPr>
            <p:ph type="title"/>
          </p:nvPr>
        </p:nvSpPr>
        <p:spPr>
          <a:xfrm>
            <a:off x="952500" y="-400795"/>
            <a:ext cx="11099800" cy="2120900"/>
          </a:xfrm>
          <a:prstGeom prst="rect">
            <a:avLst/>
          </a:prstGeom>
        </p:spPr>
        <p:txBody>
          <a:bodyPr/>
          <a:lstStyle/>
          <a:p>
            <a:r>
              <a:rPr dirty="0"/>
              <a:t>Getting git</a:t>
            </a:r>
          </a:p>
        </p:txBody>
      </p:sp>
      <p:sp>
        <p:nvSpPr>
          <p:cNvPr id="127" name="Windows Git Installation Options…"/>
          <p:cNvSpPr txBox="1">
            <a:spLocks noGrp="1"/>
          </p:cNvSpPr>
          <p:nvPr>
            <p:ph type="body" sz="half" idx="1"/>
          </p:nvPr>
        </p:nvSpPr>
        <p:spPr>
          <a:xfrm>
            <a:off x="952500" y="990600"/>
            <a:ext cx="11099800" cy="2530724"/>
          </a:xfrm>
          <a:prstGeom prst="rect">
            <a:avLst/>
          </a:prstGeom>
        </p:spPr>
        <p:txBody>
          <a:bodyPr/>
          <a:lstStyle/>
          <a:p>
            <a:r>
              <a:t>Windows Git Installation Options</a:t>
            </a:r>
          </a:p>
          <a:p>
            <a:r>
              <a:t>Use default, except:</a:t>
            </a:r>
          </a:p>
        </p:txBody>
      </p:sp>
      <p:pic>
        <p:nvPicPr>
          <p:cNvPr id="128" name="GitInstallOptions copy.jpg" descr="GitInstallOptions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50" y="3333750"/>
            <a:ext cx="7480300" cy="615950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Oval"/>
          <p:cNvSpPr/>
          <p:nvPr/>
        </p:nvSpPr>
        <p:spPr>
          <a:xfrm>
            <a:off x="3187700" y="7331323"/>
            <a:ext cx="6115844" cy="702172"/>
          </a:xfrm>
          <a:prstGeom prst="ellipse">
            <a:avLst/>
          </a:prstGeom>
          <a:ln w="63500">
            <a:solidFill>
              <a:srgbClr val="FF2600"/>
            </a:solidFill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100</Words>
  <Application>Microsoft Macintosh PowerPoint</Application>
  <PresentationFormat>Custom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Helvetica</vt:lpstr>
      <vt:lpstr>Helvetica Light</vt:lpstr>
      <vt:lpstr>Helvetica Neue</vt:lpstr>
      <vt:lpstr>Gradient</vt:lpstr>
      <vt:lpstr>UCM Upsilon Pi Epsilon</vt:lpstr>
      <vt:lpstr>Workshop Pre-Work</vt:lpstr>
      <vt:lpstr>Getting git</vt:lpstr>
      <vt:lpstr>Getting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Mark Grebe</cp:lastModifiedBy>
  <cp:revision>4</cp:revision>
  <dcterms:modified xsi:type="dcterms:W3CDTF">2024-11-05T16:44:23Z</dcterms:modified>
</cp:coreProperties>
</file>