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38902d1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38902d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38902d1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938902d1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38902d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38902d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38902d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38902d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38902d1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38902d1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38902d1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38902d1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d6c4cf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d6c4cf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gradFill>
            <a:gsLst>
              <a:gs pos="0">
                <a:srgbClr val="FBD333"/>
              </a:gs>
              <a:gs pos="100000">
                <a:srgbClr val="EF9D3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F9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FBD333"/>
            </a:gs>
            <a:gs pos="100000">
              <a:srgbClr val="EF9D33"/>
            </a:gs>
          </a:gsLst>
          <a:lin ang="4500011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9333"/>
              </a:buClr>
              <a:buSzPts val="4200"/>
              <a:buNone/>
              <a:defRPr sz="4200">
                <a:solidFill>
                  <a:srgbClr val="EF933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Risen One Consulting Project Option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Team™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Nikolos Antonio, Alexis King, Max McGinn, Ashlea Shaffer, Lily Weiss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4159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Nikolos Antonio</a:t>
            </a:r>
            <a:endParaRPr b="1"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Computer Science - Computer Science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Max McGinn</a:t>
            </a:r>
            <a:endParaRPr b="1"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Computer Science - Software Development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Lily Weiss</a:t>
            </a:r>
            <a:endParaRPr b="1"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Computer Science - Software Engineering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471475" y="1171675"/>
            <a:ext cx="4360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Alexis King</a:t>
            </a:r>
            <a:endParaRPr b="1"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Computer Science - Software Development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Ashlea Shaffer</a:t>
            </a:r>
            <a:endParaRPr b="1"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Computer Science - Software Development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Cybersecurity</a:t>
            </a:r>
            <a:endParaRPr sz="15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12" y="3192375"/>
            <a:ext cx="3467325" cy="1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50" y="594300"/>
            <a:ext cx="6461800" cy="4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87250" y="1905150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Challenges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to use 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how to use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how to use AWS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5462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work in a group 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Troubleshooting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say something looks easy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701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Live Project Demo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Stretch Goals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the login page to differentiate between employees and managers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from AWS upon login and fill in the correct text 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design of the front-end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