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98E2-CD3B-70F3-FE96-A20E16938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7DAA-22CA-5C12-8FC9-C11FC4B9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4629-5273-F782-5DB7-D8A38FD1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87A0-7310-C860-A58C-6A97010E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A479-CA75-8608-343B-5A623DA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78C-5E77-DE55-9701-02485F1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F245-AA1D-6999-52FB-1F41A617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D6F3-DC2C-0AC7-2183-487A6C4C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D5FE-31B4-FFD7-BC78-1B383B89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31F2-5178-B1CF-D246-021F1867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A0681-80E9-F533-2884-F1A0BE4A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E4AD5-2A31-D189-8249-43EEB685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C740-DE63-D485-DECF-0AEBF736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C8D0-4B7E-697C-A168-CEE846AE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A998-D06F-E3AD-D68F-77779922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248D-98C7-14E4-BD60-8E6B8D03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9D89-FBCC-D59A-3751-825A089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6AAC-B093-647B-5F21-13A8A6E7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6ED4-CC51-70DB-44CB-F958475F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D810-07E6-0202-ACE2-F57E7F2C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47DB-ED3D-2D04-D276-1ED85EC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4E831-5AA3-589F-9BDA-1DD4F2C4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9D18-6E9F-DFE0-300D-86F56AD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A114-2769-6769-87EF-D1D2054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58A0-2B2A-8046-0814-05E2EAD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F2-B747-EC10-0921-F45C4722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9A5B-EDBD-73B0-8BBB-8A3A8CFE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A9BA-F353-7EEF-DA47-59224FB7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51B51-0F83-DA41-F33B-66C8A7B3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A68B-2600-943E-27BB-9097F62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C6DF-9C33-5C9B-B212-B2E2A905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6152-AC52-6CCE-6303-4AD7B561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C0EC-C4FB-D48C-1880-20CECD01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990F-4BAC-62C2-B76A-02A97D9A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11739-526D-FFB0-C054-00EBADB64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6E494-A85E-40DF-9656-FE2E86F27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C3BAA-C81D-99EA-F9F7-328A5F56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4D29F-E953-EC9A-94CB-36F2BDAE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B7A70-BCE5-AE14-3180-78CCB833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B4E0-E8F6-DFDB-776B-E482FA16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F1157-DD7B-66AA-1BCE-7AA0164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835C-5F2F-74EB-252D-49747313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C6098-79E9-596F-F849-2B17202B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C20E-6D80-95A4-FA84-02A581ED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407B-7648-23B0-2E1B-8951EA4D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A55B-7EE7-9610-A1CE-AA529C12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AA2-33CE-B7E9-0804-21F468D3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5D1F-B751-4E84-2E05-B100918F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E6EC1-BA21-D183-C3AB-C9AB059E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DB88-B1DE-4890-FE38-8E05E32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CD28-1D09-0B33-827E-6E0640DD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6DFB-0CD4-9C8E-CF3C-BB390309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D9A4-9016-76B3-8B94-7A2C34DD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8556-DFC7-EF44-ECD0-9E4C62FD7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972C-422A-0903-D7ED-15928E81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38D4-05B6-C209-0BAC-AE24EEF2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68E4-DFF1-41F2-57F4-F186F92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2B987-613D-01D5-0804-BAAA529F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A4565-4092-36C3-C414-9D38201C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5C97-9C0A-8740-744D-62DC55FB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D0CB-3A3D-8EB8-06F8-B98913BDF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4DF2-AF66-45BC-BC3F-EEB4F27E944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04B8-09B7-D431-CEA4-8015ACD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A709-818D-D6D9-1050-86ACE902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267C-5422-4501-B04F-854C08E7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eehugger.com/paper-plastic-or-something-better-1204155" TargetMode="External"/><Relationship Id="rId3" Type="http://schemas.openxmlformats.org/officeDocument/2006/relationships/hyperlink" Target="https://buffalonews.com/business/local/10-things-you-need-to-know-about-the-plastic-bag-ban/article_d34f3c37-2e6f-5f0b-b4f0-90d61332aa8f.html" TargetMode="External"/><Relationship Id="rId7" Type="http://schemas.openxmlformats.org/officeDocument/2006/relationships/hyperlink" Target="https://www.greenpeace.org/usa/oceans/preventing-plastic-pollution/" TargetMode="External"/><Relationship Id="rId2" Type="http://schemas.openxmlformats.org/officeDocument/2006/relationships/hyperlink" Target="https://www.ruralsprout.com/reuse-plastic-ba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.com/article/most-sustainable-countries/" TargetMode="External"/><Relationship Id="rId5" Type="http://schemas.openxmlformats.org/officeDocument/2006/relationships/hyperlink" Target="https://www.timeforkids.com/partner/pwc/g56/april-2020-feature/" TargetMode="External"/><Relationship Id="rId4" Type="http://schemas.openxmlformats.org/officeDocument/2006/relationships/hyperlink" Target="https://www.chicagotribune.com/business/ct-plastic-bag-ban-0622-biz-20150622-sto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4260-DBB1-2742-946D-BD01234AE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From Convenience to Sustainability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8E5F-7763-CD40-7314-4CCBE42C6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Moonsoo Kim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Audience: Retailers and Policymakers in the Retail Industry</a:t>
            </a:r>
          </a:p>
        </p:txBody>
      </p:sp>
    </p:spTree>
    <p:extLst>
      <p:ext uri="{BB962C8B-B14F-4D97-AF65-F5344CB8AC3E}">
        <p14:creationId xmlns:p14="http://schemas.microsoft.com/office/powerpoint/2010/main" val="74816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upon a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955"/>
            <a:ext cx="10515600" cy="18040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People used single-use plastic bags as a default option because they were easy to get and convenient.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Billions of these bags were used every year, which contributed to the growing global plastic waste problem.</a:t>
            </a:r>
          </a:p>
        </p:txBody>
      </p:sp>
      <p:pic>
        <p:nvPicPr>
          <p:cNvPr id="1026" name="Picture 2" descr="32 Brilliant Ways to Reuse Plastic Grocery Bags">
            <a:extLst>
              <a:ext uri="{FF2B5EF4-FFF2-40B4-BE49-F238E27FC236}">
                <a16:creationId xmlns:a16="http://schemas.microsoft.com/office/drawing/2014/main" id="{EAF3510E-35B2-AB0B-C0D5-1BE9CB0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8" y="1514045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every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1012"/>
            <a:ext cx="10515600" cy="12280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Retailers gave out plastic bags for free, which made it easy for people to use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Consumers often did not realize or did not prioritize the impact of plastic bags on the environment.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10 things you need to know about the plastic bag ban">
            <a:extLst>
              <a:ext uri="{FF2B5EF4-FFF2-40B4-BE49-F238E27FC236}">
                <a16:creationId xmlns:a16="http://schemas.microsoft.com/office/drawing/2014/main" id="{9FEED3B2-809C-3055-B741-F0887F27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2455"/>
            <a:ext cx="5486400" cy="36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5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Until one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7988"/>
            <a:ext cx="10515600" cy="14625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People started to become more aware of the environmental damage caused by plastic bags.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Governments took action by implementing bag bans, fees, or taxes on plastic bags.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Retailers started to offer alternative options such as reusable bags made of fabric or other materials.</a:t>
            </a:r>
          </a:p>
        </p:txBody>
      </p:sp>
      <p:pic>
        <p:nvPicPr>
          <p:cNvPr id="3074" name="Picture 2" descr="The result of Chicago plastic bag ban: Shopping bags to be sturdier –  Chicago Tribune">
            <a:extLst>
              <a:ext uri="{FF2B5EF4-FFF2-40B4-BE49-F238E27FC236}">
                <a16:creationId xmlns:a16="http://schemas.microsoft.com/office/drawing/2014/main" id="{0DE7D9DE-00D8-E52B-BB09-6BAFCB6B1DA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5466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because of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6695"/>
            <a:ext cx="10515600" cy="11402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People had to change their habits by bringing their own bags or choosing alternative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demand for single-use plastic bags decreased, which resulted in less plastic waste in landfills and oceans.</a:t>
            </a:r>
          </a:p>
        </p:txBody>
      </p:sp>
      <p:pic>
        <p:nvPicPr>
          <p:cNvPr id="4098" name="Picture 2" descr="TIME for Kids | The Plastic Bag Problem">
            <a:extLst>
              <a:ext uri="{FF2B5EF4-FFF2-40B4-BE49-F238E27FC236}">
                <a16:creationId xmlns:a16="http://schemas.microsoft.com/office/drawing/2014/main" id="{ABFD67FE-A316-BBAD-CA15-11773D85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33551"/>
            <a:ext cx="5486400" cy="30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because of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6695"/>
            <a:ext cx="10515600" cy="145618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Reduction in litter and waste management costs: Cities and countries that have implemented plastic bag bans have seen a reduction in litter and waste management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New business opportunities: Retailers have found new opportunities to offer sustainable alternatives and meet the growing demand from consumers for more environmentally friendly products.</a:t>
            </a:r>
          </a:p>
        </p:txBody>
      </p:sp>
      <p:pic>
        <p:nvPicPr>
          <p:cNvPr id="7170" name="Picture 2" descr="The Most Sustainable Countries: What the U.S. Could Learn from Them">
            <a:extLst>
              <a:ext uri="{FF2B5EF4-FFF2-40B4-BE49-F238E27FC236}">
                <a16:creationId xmlns:a16="http://schemas.microsoft.com/office/drawing/2014/main" id="{E7DC7AE6-03CE-D655-941D-16077367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08" y="1522582"/>
            <a:ext cx="5013585" cy="33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1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Until 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9299"/>
            <a:ext cx="10515600" cy="1762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use of single-use plastic bags decreased significantly, which led to less plastic waste in landfills and oceans.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Retailers found alternative, more sustainable options for carrying 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People became more aware of their impact on the environment and took steps to reduce their own waste.</a:t>
            </a:r>
          </a:p>
        </p:txBody>
      </p:sp>
      <p:pic>
        <p:nvPicPr>
          <p:cNvPr id="5122" name="Picture 2" descr="Preventing Ocean Pollution - Greenpeace USA">
            <a:extLst>
              <a:ext uri="{FF2B5EF4-FFF2-40B4-BE49-F238E27FC236}">
                <a16:creationId xmlns:a16="http://schemas.microsoft.com/office/drawing/2014/main" id="{F6287E1F-4640-A55D-74E2-211FAE91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34" y="425086"/>
            <a:ext cx="6220918" cy="41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ever since that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0748"/>
            <a:ext cx="10515600" cy="192725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world has continued to make progress in reducing the use of single-use plastic bags.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Many countries have successfully implemented bag bans.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Retailers have found innovative ways to provide sustainable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People have become more conscious of their environmental impact and have embraced more sustainable practices.</a:t>
            </a:r>
          </a:p>
        </p:txBody>
      </p:sp>
      <p:pic>
        <p:nvPicPr>
          <p:cNvPr id="6146" name="Picture 2" descr="Why You Should Use Reusable Shopping Bags">
            <a:extLst>
              <a:ext uri="{FF2B5EF4-FFF2-40B4-BE49-F238E27FC236}">
                <a16:creationId xmlns:a16="http://schemas.microsoft.com/office/drawing/2014/main" id="{43DE3707-45DC-CD86-D998-BD772140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76" y="1406941"/>
            <a:ext cx="4569849" cy="34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FF"/>
            </a:gs>
            <a:gs pos="100000">
              <a:schemeClr val="accent6">
                <a:lumMod val="75000"/>
              </a:schemeClr>
            </a:gs>
            <a:gs pos="1000">
              <a:srgbClr val="FF6F6F"/>
            </a:gs>
            <a:gs pos="0">
              <a:srgbClr val="FF0000"/>
            </a:gs>
            <a:gs pos="0">
              <a:srgbClr val="FF0000"/>
            </a:gs>
            <a:gs pos="2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4B1-7922-9153-5046-5C1A5E90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928-1702-D9C1-79CF-1DAE7C1F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54189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Articles: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(2019, July 24). Ever more countries are banning plastic bags. The Economist. 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ttps://www.economist.com/graphic-detail/2019/07/24/ever-more-countries-are-banning-plastic-bags?utm_medium=cpc.adword.pd&amp;utm_source=google&amp;ppccampaignID=17210591673&amp;ppcadID=&amp;utm_campaign=a.22brand_pmax&amp;utm_content=conversion.direct-response.anonymous&amp;gclid=CjwKCAjw5dqgBhBNEiwA7PryaCTTmfJJt14al4kHv-kUgJWb9aIX79MLoxG2UPZ4kBpOYYG9WaEFfhoCvwQQAvD_BwE&amp;gclsrc=aw.ds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(2012, October 8). Should Cities Ban Plastic Bags? The WSJ. https://www.wsj.com/articles/SB10000872396390444165804578006832478712400https://www.wsj.com/articles/SB10000872396390444165804578006832478712400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Images: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https://www.ruralsprout.com/reuse-plastic-bags/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https://buffalonews.com/business/local/10-things-you-need-to-know-about-the-plastic-bag-ban/article_d34f3c37-2e6f-5f0b-b4f0-90d61332aa8f.html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https://www.chicagotribune.com/business/ct-plastic-bag-ban-0622-biz-20150622-story.html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https://www.timeforkids.com/partner/pwc/g56/april-2020-feature/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https://www.rd.com/article/most-sustainable-countries/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hlinkClick r:id="rId7"/>
              </a:rPr>
              <a:t>https://www.greenpeace.org/usa/oceans/preventing-plastic-pollution/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1600" dirty="0">
                <a:solidFill>
                  <a:srgbClr val="374151"/>
                </a:solidFill>
                <a:latin typeface="Söhne"/>
                <a:hlinkClick r:id="rId8"/>
              </a:rPr>
              <a:t>https://www.treehugger.com/paper-plastic-or-something-better-1204155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188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Söhne</vt:lpstr>
      <vt:lpstr>Arial</vt:lpstr>
      <vt:lpstr>Calibri</vt:lpstr>
      <vt:lpstr>Calibri Light</vt:lpstr>
      <vt:lpstr>Office Theme</vt:lpstr>
      <vt:lpstr>From Convenience to Sustainability</vt:lpstr>
      <vt:lpstr>Once upon a time…</vt:lpstr>
      <vt:lpstr>And every day…</vt:lpstr>
      <vt:lpstr>Until one day…</vt:lpstr>
      <vt:lpstr>And because of this…</vt:lpstr>
      <vt:lpstr>And because of this…</vt:lpstr>
      <vt:lpstr>Until finally…</vt:lpstr>
      <vt:lpstr>And ever since that day…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Convenience to Sustainability</dc:title>
  <dc:creator>Moonsoo Kim</dc:creator>
  <cp:lastModifiedBy>Moonsoo Kim</cp:lastModifiedBy>
  <cp:revision>1</cp:revision>
  <dcterms:created xsi:type="dcterms:W3CDTF">2023-03-19T20:08:22Z</dcterms:created>
  <dcterms:modified xsi:type="dcterms:W3CDTF">2023-03-20T14:44:58Z</dcterms:modified>
</cp:coreProperties>
</file>