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0A0F-33CD-038C-79C4-CA74AC34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FA08-2123-A83A-4376-8595DFA45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A050-B942-FED6-A1FD-6BD7D24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838-A407-31A1-3239-1487474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7284-803C-7FFF-878A-7CA4400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F722-BC04-173B-E7CB-6438CD60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09AF-9276-737E-05C8-003124B2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F21E-81BD-C234-13B7-D5AEBBAA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B725-BFCB-9F8B-202B-B2380674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592B-2B0B-F5D6-7579-9983BA5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AC4E4-3794-F22C-CFA2-15395EC2F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E70CB-571C-5923-13BB-AD734680D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85B6-D301-BBEA-FB9E-40EF3F91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323F-55AE-8EC6-A516-05F7C33E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6FEE-8545-7560-570F-6B5845AA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E92-847A-49D0-8201-1FFC104F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A6CE-DEE3-321D-40D3-35AA5C24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6A7B-71FE-7EF9-F79D-98D75515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3E36-0BC0-66CE-E232-211BC606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10FD-0C08-F8A1-4035-0847B2D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BE99-DF45-858D-4E7D-A9FF592A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5CB0-51B0-0019-65F2-3A9866B9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DBD4-687E-EB16-F8E6-DEE1FB3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4D94-82D4-6AD7-DA8E-C4CB7CC3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D699-4533-3E48-3BC3-165E365E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3296-BFF9-C5CB-48DF-CD66E3B0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B312-E700-8897-C660-8E3176794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1FD06-0BEB-738A-77D4-6AFAC87C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BC30-6457-D892-C671-2036155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350A-5679-92C2-EF23-CD6E944C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27934-549C-81DA-EA51-26D6B99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4DC-BFC8-5E56-4480-CE48736F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394F-ED8C-91AF-2CE9-3FC43AE0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37764-1648-7A34-3F6F-EAB9870B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0A3E-51E8-D23B-925E-105142A75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78904-24AF-33F2-A1F2-FFBAA93F2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A4FC7-FDBA-BD5C-0F1A-80116AC4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EF863-83D1-4D15-4E51-221AF5D9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ECB69-7202-7313-0001-0B7279A9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B3A5-52D6-E91D-816C-E6BC18F7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E843C-2726-DC96-D9D6-A8CB7746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9CE73-FB74-37E0-955E-3B3C0F8C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BDC1-D21F-1881-DEF0-ABBA9EE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5E0B6-6442-E7FB-4780-8A95AF06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A23D2-575B-932F-0473-638F9406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4798-0DFA-92BA-1D25-BC5214C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CAC-1216-B66E-9A9B-3FD4E46B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44CD-4733-7292-D287-62FF0594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58F9F-4BC3-F5BE-2C28-2D4607A1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545A-31BE-9863-6352-4A7017F0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1B3D-F964-0691-429B-E9AA00C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7619-FA61-B081-D324-F4A2BFC5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49F9-C67D-5190-731A-AC6FA60F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6B845-7E97-48D0-D919-EF0A113D9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A3F1-D088-5E23-3B02-B2983837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132BC-967F-DFFA-4098-C31CCAE7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0AD4-A1BC-5CF9-4718-87B84E45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5C562-B115-2E78-2B3E-33D4D72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56C0B-0B92-DF43-5C47-1F18C6F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27E5B-F19B-A459-B42B-D79C091C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59F5-5ED1-DCF3-C319-7CB983E3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7C87-F61F-4AB7-9757-C930079F7C5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8437-27D8-C896-5BBA-9372C72E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3A2-F51F-07AC-2AF9-0E2E53DE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06AD-4A93-47FE-B970-28D0037FA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F7280B-6086-D017-2B39-617831DBDA8F}"/>
              </a:ext>
            </a:extLst>
          </p:cNvPr>
          <p:cNvSpPr txBox="1"/>
          <p:nvPr/>
        </p:nvSpPr>
        <p:spPr>
          <a:xfrm>
            <a:off x="1001927" y="5532795"/>
            <a:ext cx="10097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8 million metric tons of plastic enter the oceans each year, causing harm to ecosystems and wildlife.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Plastic bags and packaging contribute significantly to plastic waste, with the average American using 1,500 plastic bags per year, and only 1% of plastic bags being recycled.</a:t>
            </a:r>
          </a:p>
        </p:txBody>
      </p:sp>
      <p:pic>
        <p:nvPicPr>
          <p:cNvPr id="1026" name="Picture 2" descr="Global Alliance to End Plastic Waste - Advanced Science News">
            <a:extLst>
              <a:ext uri="{FF2B5EF4-FFF2-40B4-BE49-F238E27FC236}">
                <a16:creationId xmlns:a16="http://schemas.microsoft.com/office/drawing/2014/main" id="{E01E8AC5-9D10-153B-EB87-9F04FF73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32" y="1207815"/>
            <a:ext cx="7240030" cy="402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AF8901-80E2-D865-DB5B-096003293BF3}"/>
              </a:ext>
            </a:extLst>
          </p:cNvPr>
          <p:cNvSpPr txBox="1">
            <a:spLocks/>
          </p:cNvSpPr>
          <p:nvPr/>
        </p:nvSpPr>
        <p:spPr>
          <a:xfrm>
            <a:off x="-85982" y="467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0" dirty="0">
                <a:solidFill>
                  <a:srgbClr val="374151"/>
                </a:solidFill>
                <a:effectLst/>
                <a:latin typeface="Söhne"/>
              </a:rPr>
              <a:t>Sustainable Solutions: Reducing Plastic Waste in Retail</a:t>
            </a:r>
            <a:endParaRPr lang="en-US" sz="30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8983</TotalTime>
  <Words>58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Söhne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Moonsoo Kim</dc:creator>
  <cp:lastModifiedBy>Moonsoo Kim</cp:lastModifiedBy>
  <cp:revision>1</cp:revision>
  <dcterms:created xsi:type="dcterms:W3CDTF">2023-03-27T21:03:47Z</dcterms:created>
  <dcterms:modified xsi:type="dcterms:W3CDTF">2023-04-03T02:47:44Z</dcterms:modified>
</cp:coreProperties>
</file>