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0" r:id="rId7"/>
    <p:sldId id="262" r:id="rId8"/>
    <p:sldId id="258" r:id="rId9"/>
    <p:sldId id="25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exzero/http-serv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Node.js</a:t>
            </a:r>
            <a:endParaRPr lang="da-DK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9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in version 0.12</a:t>
            </a:r>
          </a:p>
          <a:p>
            <a:pPr marL="0" indent="0">
              <a:buNone/>
            </a:pPr>
            <a:r>
              <a:rPr lang="en-US" dirty="0" smtClean="0"/>
              <a:t>Node.js</a:t>
            </a:r>
            <a:r>
              <a:rPr lang="en-US" dirty="0"/>
              <a:t>® is a platform built on Chrome's JavaScript runtime for easily building fast, scalable network applications. Node.js uses an event-driven, non-blocking I/O model that makes it lightweight and efficient, perfect for data-intensive real-time applications that run across distributed devices.</a:t>
            </a: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6629400" y="4705350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hlinkClick r:id="rId2"/>
              </a:rPr>
              <a:t>https://nodejs.org</a:t>
            </a:r>
            <a:r>
              <a:rPr lang="da-DK" dirty="0" smtClean="0">
                <a:hlinkClick r:id="rId2"/>
              </a:rPr>
              <a:t>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4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Node.js operates on a single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non-blocking </a:t>
            </a:r>
            <a:r>
              <a:rPr lang="en-US" dirty="0"/>
              <a:t>I/O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support </a:t>
            </a:r>
            <a:r>
              <a:rPr lang="en-US" dirty="0"/>
              <a:t>tens of thousands of concurrent connections, without incurring the cost of thread context-switching.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 goal of a Node.js application is that any function performing I/O must use a callback.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77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V8 </a:t>
            </a:r>
            <a:r>
              <a:rPr lang="en-US" dirty="0"/>
              <a:t>is the JavaScript execution engine built for Google Chrome, open-sourced by Google in 2008. </a:t>
            </a:r>
            <a:endParaRPr lang="en-US" dirty="0" smtClean="0"/>
          </a:p>
          <a:p>
            <a:pPr lvl="1"/>
            <a:r>
              <a:rPr lang="en-US" dirty="0"/>
              <a:t>V8 provides the run-time for JavaScript</a:t>
            </a:r>
            <a:endParaRPr lang="en-US" dirty="0" smtClean="0"/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V8 </a:t>
            </a:r>
            <a:r>
              <a:rPr lang="en-US" dirty="0"/>
              <a:t>compiles JavaScript source code to native machine code instead of </a:t>
            </a:r>
            <a:r>
              <a:rPr lang="en-US" dirty="0" err="1"/>
              <a:t>of</a:t>
            </a:r>
            <a:r>
              <a:rPr lang="en-US" dirty="0"/>
              <a:t> interpreting it in real time.</a:t>
            </a:r>
          </a:p>
          <a:p>
            <a:r>
              <a:rPr lang="en-US" dirty="0" smtClean="0"/>
              <a:t>contains </a:t>
            </a:r>
            <a:r>
              <a:rPr lang="en-US" dirty="0" err="1"/>
              <a:t>libuv</a:t>
            </a:r>
            <a:r>
              <a:rPr lang="en-US" dirty="0"/>
              <a:t> to handle asynchronous events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abstraction layer for network and file system </a:t>
            </a:r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pre-installed </a:t>
            </a:r>
            <a:r>
              <a:rPr lang="en-US" dirty="0"/>
              <a:t>package manager for the Node.js server platform. It is used to install Node.js programs from the </a:t>
            </a:r>
            <a:r>
              <a:rPr lang="en-US" dirty="0" err="1"/>
              <a:t>npm</a:t>
            </a:r>
            <a:r>
              <a:rPr lang="en-US" dirty="0"/>
              <a:t> registry. By organizing the installation and management of third-party Node.js programs, it helps developers build faster.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://www.npmjs.com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Installed together with Node.js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sv-SE" dirty="0" err="1"/>
              <a:t>sudo</a:t>
            </a:r>
            <a:r>
              <a:rPr lang="sv-SE" dirty="0"/>
              <a:t> </a:t>
            </a:r>
            <a:r>
              <a:rPr lang="sv-SE" dirty="0" err="1"/>
              <a:t>npm</a:t>
            </a:r>
            <a:r>
              <a:rPr lang="sv-SE" dirty="0"/>
              <a:t> </a:t>
            </a:r>
            <a:r>
              <a:rPr lang="sv-SE" dirty="0" err="1"/>
              <a:t>install</a:t>
            </a:r>
            <a:r>
              <a:rPr lang="sv-SE" dirty="0"/>
              <a:t> </a:t>
            </a:r>
            <a:r>
              <a:rPr lang="sv-SE" dirty="0" err="1"/>
              <a:t>npm</a:t>
            </a:r>
            <a:r>
              <a:rPr lang="sv-SE" dirty="0"/>
              <a:t> -</a:t>
            </a:r>
            <a:r>
              <a:rPr lang="sv-SE" dirty="0" smtClean="0"/>
              <a:t>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65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extending the basic functionality in Node.js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58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http-server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webserver that deliver plain files</a:t>
            </a:r>
          </a:p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github.com/indexzero/http-server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2347225" y="3714750"/>
            <a:ext cx="4449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2800" dirty="0" smtClean="0"/>
              <a:t>$ http-server </a:t>
            </a:r>
            <a:r>
              <a:rPr lang="da-DK" sz="2800" dirty="0"/>
              <a:t>[</a:t>
            </a:r>
            <a:r>
              <a:rPr lang="da-DK" sz="2800" dirty="0" err="1"/>
              <a:t>path</a:t>
            </a:r>
            <a:r>
              <a:rPr lang="da-DK" sz="2800" dirty="0"/>
              <a:t>] [options]</a:t>
            </a:r>
          </a:p>
        </p:txBody>
      </p:sp>
    </p:spTree>
    <p:extLst>
      <p:ext uri="{BB962C8B-B14F-4D97-AF65-F5344CB8AC3E}">
        <p14:creationId xmlns:p14="http://schemas.microsoft.com/office/powerpoint/2010/main" val="35294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Express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minimal and flexible Node.js web application </a:t>
            </a:r>
            <a:r>
              <a:rPr lang="en-US" dirty="0" smtClean="0"/>
              <a:t>framework</a:t>
            </a:r>
          </a:p>
          <a:p>
            <a:r>
              <a:rPr lang="da-DK" dirty="0" smtClean="0">
                <a:hlinkClick r:id="rId2"/>
              </a:rPr>
              <a:t>http</a:t>
            </a:r>
            <a:r>
              <a:rPr lang="da-DK" dirty="0">
                <a:hlinkClick r:id="rId2"/>
              </a:rPr>
              <a:t>://expressjs.com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91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257</Words>
  <Application>Microsoft Office PowerPoint</Application>
  <PresentationFormat>Skærmshow (16:9)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9</vt:i4>
      </vt:variant>
    </vt:vector>
  </HeadingPairs>
  <TitlesOfParts>
    <vt:vector size="10" baseType="lpstr">
      <vt:lpstr>Office Theme</vt:lpstr>
      <vt:lpstr>Node.js</vt:lpstr>
      <vt:lpstr>What is Node.js?</vt:lpstr>
      <vt:lpstr>Threading</vt:lpstr>
      <vt:lpstr>V8</vt:lpstr>
      <vt:lpstr>npm</vt:lpstr>
      <vt:lpstr>Modules</vt:lpstr>
      <vt:lpstr>Modules</vt:lpstr>
      <vt:lpstr>http-server</vt:lpstr>
      <vt:lpstr>Express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Christian Wahl</dc:creator>
  <cp:lastModifiedBy>Christian Wahl</cp:lastModifiedBy>
  <cp:revision>7</cp:revision>
  <dcterms:created xsi:type="dcterms:W3CDTF">2006-08-16T00:00:00Z</dcterms:created>
  <dcterms:modified xsi:type="dcterms:W3CDTF">2015-03-27T10:47:38Z</dcterms:modified>
</cp:coreProperties>
</file>