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64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55" autoAdjust="0"/>
  </p:normalViewPr>
  <p:slideViewPr>
    <p:cSldViewPr>
      <p:cViewPr varScale="1">
        <p:scale>
          <a:sx n="85" d="100"/>
          <a:sy n="85" d="100"/>
        </p:scale>
        <p:origin x="-3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FDBE3-1678-4146-9FCE-00BFAAAED5A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19CCB-FA9C-4916-9843-E271BB5F5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netcraft.com/archives/2015/01/15/january-2015-web-server-survey.html" TargetMode="External"/><Relationship Id="rId2" Type="http://schemas.openxmlformats.org/officeDocument/2006/relationships/hyperlink" Target="http://projects.apache.org/projects/http_serv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4/en/rewrit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HTTP Server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Apache HTTP Server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referred to as </a:t>
            </a:r>
            <a:r>
              <a:rPr lang="en-US" dirty="0" smtClean="0"/>
              <a:t>Apache.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projects.apache.org/projects/http_server.html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2009 it became the first web server software to surpass the 100 million website </a:t>
            </a:r>
            <a:r>
              <a:rPr lang="en-US" dirty="0" smtClean="0"/>
              <a:t>milestone.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533401" y="4743450"/>
            <a:ext cx="824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news.netcraft.com/archives/2015/01/15/january-2015-web-server-survey.html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89" y="971550"/>
            <a:ext cx="462991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20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Apache HTTP Server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common language support:</a:t>
            </a:r>
          </a:p>
          <a:p>
            <a:pPr lvl="1"/>
            <a:r>
              <a:rPr lang="en-US" dirty="0"/>
              <a:t>Perl, Python, </a:t>
            </a:r>
            <a:r>
              <a:rPr lang="en-US" dirty="0" err="1"/>
              <a:t>Tcl</a:t>
            </a:r>
            <a:r>
              <a:rPr lang="en-US" dirty="0"/>
              <a:t>, and PHP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 err="1"/>
              <a:t>mod_access</a:t>
            </a:r>
            <a:r>
              <a:rPr lang="en-US" dirty="0"/>
              <a:t>, </a:t>
            </a:r>
            <a:r>
              <a:rPr lang="en-US" dirty="0" err="1"/>
              <a:t>mod_auth_basic</a:t>
            </a:r>
            <a:r>
              <a:rPr lang="en-US" dirty="0"/>
              <a:t>, </a:t>
            </a:r>
            <a:r>
              <a:rPr lang="en-US" dirty="0" err="1"/>
              <a:t>mod_auth_digest</a:t>
            </a:r>
            <a:r>
              <a:rPr lang="en-US" dirty="0"/>
              <a:t>, </a:t>
            </a:r>
            <a:r>
              <a:rPr lang="en-US" dirty="0" err="1"/>
              <a:t>mod_rewrite</a:t>
            </a:r>
            <a:r>
              <a:rPr lang="en-US" dirty="0"/>
              <a:t>.</a:t>
            </a:r>
          </a:p>
          <a:p>
            <a:r>
              <a:rPr lang="da-DK" dirty="0"/>
              <a:t>Call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phpinfo</a:t>
            </a:r>
            <a:r>
              <a:rPr lang="da-DK" dirty="0"/>
              <a:t>() to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4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</a:t>
            </a:r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/apache2</a:t>
            </a:r>
          </a:p>
          <a:p>
            <a:pPr lvl="2"/>
            <a:r>
              <a:rPr lang="en-US" dirty="0" smtClean="0"/>
              <a:t>apache2.conf</a:t>
            </a:r>
          </a:p>
          <a:p>
            <a:pPr lvl="2"/>
            <a:r>
              <a:rPr lang="en-US" dirty="0" smtClean="0"/>
              <a:t>Directory structure</a:t>
            </a:r>
          </a:p>
          <a:p>
            <a:pPr lvl="3"/>
            <a:r>
              <a:rPr lang="en-US" dirty="0" smtClean="0"/>
              <a:t>sites-*</a:t>
            </a:r>
          </a:p>
          <a:p>
            <a:pPr lvl="3"/>
            <a:r>
              <a:rPr lang="en-US" dirty="0" smtClean="0"/>
              <a:t>mods-*</a:t>
            </a:r>
          </a:p>
          <a:p>
            <a:pPr lvl="1"/>
            <a:r>
              <a:rPr lang="en-US" dirty="0" smtClean="0"/>
              <a:t>a2ensite, a2dissite, a2enmod, a2dismod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5715000" y="1885950"/>
            <a:ext cx="28194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Since Apache 2.4, each virtual host file should have the .</a:t>
            </a:r>
            <a:r>
              <a:rPr lang="en-US" sz="2000" dirty="0" err="1"/>
              <a:t>conf</a:t>
            </a:r>
            <a:r>
              <a:rPr lang="en-US" sz="2000" dirty="0"/>
              <a:t> extension.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76753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</a:t>
            </a:r>
            <a:r>
              <a:rPr lang="da-DK" dirty="0" err="1" smtClean="0"/>
              <a:t>od_rewrite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Modifies </a:t>
            </a:r>
            <a:r>
              <a:rPr lang="en-US" dirty="0"/>
              <a:t>incoming URL requests, dynamically, based on regular expression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Map </a:t>
            </a:r>
            <a:r>
              <a:rPr lang="en-US" dirty="0"/>
              <a:t>arbitrary URLs onto your internal URL structure in any way you like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http://httpd.apache.org/docs/2.4/en/rewrite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mod_rewrite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1920922" y="2097807"/>
            <a:ext cx="54118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</a:rPr>
              <a:t>RewriteEngine</a:t>
            </a:r>
            <a:r>
              <a:rPr lang="en-US" sz="2400" b="1" dirty="0" smtClean="0">
                <a:solidFill>
                  <a:schemeClr val="tx2"/>
                </a:solidFill>
              </a:rPr>
              <a:t> on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</a:rPr>
              <a:t>RewriteCond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%{REQUEST_FILENAME} !-</a:t>
            </a:r>
            <a:r>
              <a:rPr lang="en-US" sz="2400" b="1" dirty="0" smtClean="0">
                <a:solidFill>
                  <a:schemeClr val="tx2"/>
                </a:solidFill>
              </a:rPr>
              <a:t>f</a:t>
            </a:r>
          </a:p>
          <a:p>
            <a:r>
              <a:rPr lang="en-US" sz="2400" b="1" dirty="0" err="1" smtClean="0">
                <a:solidFill>
                  <a:schemeClr val="tx2"/>
                </a:solidFill>
              </a:rPr>
              <a:t>RewriteCond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%{REQUEST_FILENAME} !-</a:t>
            </a:r>
            <a:r>
              <a:rPr lang="en-US" sz="2400" b="1" dirty="0" smtClean="0">
                <a:solidFill>
                  <a:schemeClr val="tx2"/>
                </a:solidFill>
              </a:rPr>
              <a:t>d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b="1" dirty="0" err="1" smtClean="0">
                <a:solidFill>
                  <a:schemeClr val="tx2"/>
                </a:solidFill>
              </a:rPr>
              <a:t>RewriteRule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^(.*)$ </a:t>
            </a:r>
            <a:r>
              <a:rPr lang="en-US" sz="2400" b="1" dirty="0" err="1">
                <a:solidFill>
                  <a:schemeClr val="tx2"/>
                </a:solidFill>
              </a:rPr>
              <a:t>index.php</a:t>
            </a:r>
            <a:r>
              <a:rPr lang="en-US" sz="2400" b="1" dirty="0">
                <a:solidFill>
                  <a:schemeClr val="tx2"/>
                </a:solidFill>
              </a:rPr>
              <a:t>/$1 [L]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4621316" y="4672400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Substitution</a:t>
            </a:r>
            <a:endParaRPr lang="en-US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3396818" y="4672400"/>
            <a:ext cx="89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Pattern</a:t>
            </a:r>
            <a:endParaRPr lang="en-US" b="1" dirty="0"/>
          </a:p>
        </p:txBody>
      </p:sp>
      <p:sp>
        <p:nvSpPr>
          <p:cNvPr id="8" name="Tekstboks 7"/>
          <p:cNvSpPr txBox="1"/>
          <p:nvPr/>
        </p:nvSpPr>
        <p:spPr>
          <a:xfrm>
            <a:off x="7057025" y="4558101"/>
            <a:ext cx="72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Flag</a:t>
            </a:r>
          </a:p>
          <a:p>
            <a:r>
              <a:rPr lang="da-DK" dirty="0" smtClean="0"/>
              <a:t>L: last</a:t>
            </a:r>
            <a:endParaRPr lang="en-US" dirty="0"/>
          </a:p>
        </p:txBody>
      </p:sp>
      <p:cxnSp>
        <p:nvCxnSpPr>
          <p:cNvPr id="10" name="Lige pilforbindelse 9"/>
          <p:cNvCxnSpPr>
            <a:stCxn id="8" idx="0"/>
          </p:cNvCxnSpPr>
          <p:nvPr/>
        </p:nvCxnSpPr>
        <p:spPr>
          <a:xfrm flipH="1" flipV="1">
            <a:off x="6705602" y="4248150"/>
            <a:ext cx="714183" cy="309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>
            <a:stCxn id="6" idx="0"/>
          </p:cNvCxnSpPr>
          <p:nvPr/>
        </p:nvCxnSpPr>
        <p:spPr>
          <a:xfrm flipH="1" flipV="1">
            <a:off x="5282460" y="4294362"/>
            <a:ext cx="14426" cy="3780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>
            <a:stCxn id="7" idx="0"/>
          </p:cNvCxnSpPr>
          <p:nvPr/>
        </p:nvCxnSpPr>
        <p:spPr>
          <a:xfrm flipV="1">
            <a:off x="3842165" y="4248150"/>
            <a:ext cx="120235" cy="424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boks 16"/>
          <p:cNvSpPr txBox="1"/>
          <p:nvPr/>
        </p:nvSpPr>
        <p:spPr>
          <a:xfrm>
            <a:off x="4724400" y="1714500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TestString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8" name="Tekstboks 17"/>
          <p:cNvSpPr txBox="1"/>
          <p:nvPr/>
        </p:nvSpPr>
        <p:spPr>
          <a:xfrm>
            <a:off x="6936268" y="1962150"/>
            <a:ext cx="1979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CondPattern</a:t>
            </a:r>
            <a:endParaRPr lang="en-US" b="1" dirty="0" smtClean="0"/>
          </a:p>
          <a:p>
            <a:r>
              <a:rPr lang="da-DK" dirty="0" smtClean="0"/>
              <a:t>!-f: Not a file</a:t>
            </a:r>
          </a:p>
          <a:p>
            <a:r>
              <a:rPr lang="da-DK" dirty="0" smtClean="0"/>
              <a:t>!-d: Not a </a:t>
            </a:r>
            <a:r>
              <a:rPr lang="da-DK" dirty="0" err="1" smtClean="0"/>
              <a:t>directory</a:t>
            </a:r>
            <a:endParaRPr lang="en-US" dirty="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7331463" y="2885480"/>
            <a:ext cx="594371" cy="105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7" idx="2"/>
          </p:cNvCxnSpPr>
          <p:nvPr/>
        </p:nvCxnSpPr>
        <p:spPr>
          <a:xfrm flipH="1">
            <a:off x="5029201" y="2083832"/>
            <a:ext cx="282828" cy="6022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nstre klammeparentes 1"/>
          <p:cNvSpPr/>
          <p:nvPr/>
        </p:nvSpPr>
        <p:spPr>
          <a:xfrm>
            <a:off x="1524000" y="1991500"/>
            <a:ext cx="533400" cy="24090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boks 2"/>
          <p:cNvSpPr txBox="1"/>
          <p:nvPr/>
        </p:nvSpPr>
        <p:spPr>
          <a:xfrm>
            <a:off x="152399" y="2907090"/>
            <a:ext cx="16377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smtClean="0"/>
              <a:t>.</a:t>
            </a:r>
            <a:r>
              <a:rPr lang="da-DK" sz="2400" dirty="0" err="1" smtClean="0"/>
              <a:t>htaccess</a:t>
            </a:r>
            <a:endParaRPr lang="da-DK" sz="2400" dirty="0" smtClean="0"/>
          </a:p>
          <a:p>
            <a:endParaRPr lang="da-DK" sz="2400" dirty="0" smtClean="0"/>
          </a:p>
          <a:p>
            <a:r>
              <a:rPr lang="da-DK" sz="2400" dirty="0" smtClean="0"/>
              <a:t>(or </a:t>
            </a:r>
            <a:r>
              <a:rPr lang="da-DK" sz="2400" dirty="0" err="1" smtClean="0"/>
              <a:t>some</a:t>
            </a:r>
            <a:r>
              <a:rPr lang="da-DK" sz="2400" dirty="0" smtClean="0"/>
              <a:t>-</a:t>
            </a:r>
          </a:p>
          <a:p>
            <a:r>
              <a:rPr lang="da-DK" sz="2400" dirty="0" err="1" smtClean="0"/>
              <a:t>where</a:t>
            </a:r>
            <a:r>
              <a:rPr lang="da-DK" sz="2400" dirty="0" smtClean="0"/>
              <a:t> </a:t>
            </a:r>
            <a:r>
              <a:rPr lang="da-DK" sz="2400" dirty="0" err="1" smtClean="0"/>
              <a:t>else</a:t>
            </a:r>
            <a:r>
              <a:rPr lang="da-DK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3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185</Words>
  <Application>Microsoft Office PowerPoint</Application>
  <PresentationFormat>Skærmshow (16:9)</PresentationFormat>
  <Paragraphs>44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Office Theme</vt:lpstr>
      <vt:lpstr>Apache HTTP Server</vt:lpstr>
      <vt:lpstr>Apache HTTP Server</vt:lpstr>
      <vt:lpstr>Apache HTTP Server</vt:lpstr>
      <vt:lpstr>Configuration</vt:lpstr>
      <vt:lpstr>mod_rewrite</vt:lpstr>
      <vt:lpstr>mod_rewrite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HTTP Server</dc:title>
  <dc:creator>Christian Wahl</dc:creator>
  <cp:lastModifiedBy>Christian Wahl</cp:lastModifiedBy>
  <cp:revision>6</cp:revision>
  <dcterms:created xsi:type="dcterms:W3CDTF">2006-08-16T00:00:00Z</dcterms:created>
  <dcterms:modified xsi:type="dcterms:W3CDTF">2015-03-12T11:31:58Z</dcterms:modified>
</cp:coreProperties>
</file>