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7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16" autoAdjust="0"/>
    <p:restoredTop sz="77409" autoAdjust="0"/>
  </p:normalViewPr>
  <p:slideViewPr>
    <p:cSldViewPr>
      <p:cViewPr varScale="1">
        <p:scale>
          <a:sx n="75" d="100"/>
          <a:sy n="75" d="100"/>
        </p:scale>
        <p:origin x="-66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5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F159-A00F-4E84-A13E-97278173F4DF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5417-86EF-4A34-83BB-0CF81ACF7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refs.database.vendor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PHP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PHP abbreviation for </a:t>
            </a:r>
            <a:r>
              <a:rPr lang="en-US" i="1" dirty="0"/>
              <a:t>PHP: Hypertext </a:t>
            </a:r>
            <a:r>
              <a:rPr lang="en-US" i="1" dirty="0" smtClean="0"/>
              <a:t>Preprocessor</a:t>
            </a:r>
          </a:p>
          <a:p>
            <a:r>
              <a:rPr lang="en-US" dirty="0" smtClean="0"/>
              <a:t>PHP </a:t>
            </a:r>
            <a:r>
              <a:rPr lang="en-US" dirty="0"/>
              <a:t>is a server-side scripting language, like </a:t>
            </a:r>
            <a:r>
              <a:rPr lang="en-US" dirty="0" smtClean="0"/>
              <a:t>ASP</a:t>
            </a:r>
          </a:p>
          <a:p>
            <a:r>
              <a:rPr lang="en-US" dirty="0" smtClean="0"/>
              <a:t>PHP </a:t>
            </a:r>
            <a:r>
              <a:rPr lang="en-US" dirty="0"/>
              <a:t>scripts are executed on the server</a:t>
            </a:r>
          </a:p>
          <a:p>
            <a:r>
              <a:rPr lang="en-US" dirty="0" smtClean="0"/>
              <a:t>PHP supports databases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www.php.net/manual/en/refs.database.vendors.php</a:t>
            </a:r>
            <a:endParaRPr lang="en-US" dirty="0"/>
          </a:p>
          <a:p>
            <a:r>
              <a:rPr lang="en-US" dirty="0" smtClean="0"/>
              <a:t>PHP </a:t>
            </a:r>
            <a:r>
              <a:rPr lang="en-US" dirty="0"/>
              <a:t>is an open source software</a:t>
            </a:r>
          </a:p>
          <a:p>
            <a:r>
              <a:rPr lang="en-US" dirty="0" smtClean="0"/>
              <a:t>PHP </a:t>
            </a:r>
            <a:r>
              <a:rPr lang="en-US" dirty="0"/>
              <a:t>is free to download and use</a:t>
            </a:r>
          </a:p>
        </p:txBody>
      </p:sp>
    </p:spTree>
    <p:extLst>
      <p:ext uri="{BB962C8B-B14F-4D97-AF65-F5344CB8AC3E}">
        <p14:creationId xmlns:p14="http://schemas.microsoft.com/office/powerpoint/2010/main" val="181728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PHP?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PHP runs on different platforms (Windows, Linux, Unix, etc.)</a:t>
            </a:r>
          </a:p>
          <a:p>
            <a:r>
              <a:rPr lang="en-US" dirty="0" smtClean="0"/>
              <a:t>PHP </a:t>
            </a:r>
            <a:r>
              <a:rPr lang="en-US" dirty="0"/>
              <a:t>is compatible with almost all servers used today (Apache, IIS, etc.)</a:t>
            </a:r>
          </a:p>
          <a:p>
            <a:r>
              <a:rPr lang="en-US" dirty="0" smtClean="0"/>
              <a:t>PHP </a:t>
            </a:r>
            <a:r>
              <a:rPr lang="en-US" dirty="0"/>
              <a:t>is easy to learn and runs efficiently on the server </a:t>
            </a:r>
            <a:r>
              <a:rPr lang="en-US" dirty="0" smtClean="0"/>
              <a:t>side.</a:t>
            </a:r>
          </a:p>
          <a:p>
            <a:r>
              <a:rPr lang="en-US" dirty="0" smtClean="0"/>
              <a:t>Thousands of PHP-script!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 language is type-safe if the only operations that can be performed on data in the language are those sanctioned by the type of the data.”</a:t>
            </a:r>
          </a:p>
          <a:p>
            <a:r>
              <a:rPr lang="en-US" dirty="0" smtClean="0"/>
              <a:t>PHP is not type-safe!</a:t>
            </a:r>
          </a:p>
          <a:p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Enforcement of type safety at compile-time – languages like: C, C++, C#, Java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Enforcement </a:t>
            </a:r>
            <a:r>
              <a:rPr lang="en-US" dirty="0"/>
              <a:t>of type safety </a:t>
            </a:r>
            <a:r>
              <a:rPr lang="en-US" dirty="0" smtClean="0"/>
              <a:t>at runtime – languages like: Lisp, PHP,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Strong typing</a:t>
            </a:r>
          </a:p>
          <a:p>
            <a:pPr lvl="1"/>
            <a:r>
              <a:rPr lang="en-US" dirty="0" smtClean="0"/>
              <a:t>Restrictions on the intermixing of types that is permitted to occur</a:t>
            </a:r>
          </a:p>
          <a:p>
            <a:pPr lvl="1"/>
            <a:r>
              <a:rPr lang="en-US" dirty="0" smtClean="0"/>
              <a:t>Explicit casting</a:t>
            </a:r>
          </a:p>
          <a:p>
            <a:pPr lvl="1"/>
            <a:r>
              <a:rPr lang="en-US" dirty="0" smtClean="0"/>
              <a:t>C++, C#, Lisp, Java, Python</a:t>
            </a:r>
          </a:p>
          <a:p>
            <a:r>
              <a:rPr lang="en-US" dirty="0" smtClean="0"/>
              <a:t>Weak typing</a:t>
            </a:r>
          </a:p>
          <a:p>
            <a:pPr lvl="1"/>
            <a:r>
              <a:rPr lang="en-US" dirty="0" smtClean="0"/>
              <a:t>“Not strong typing”</a:t>
            </a:r>
          </a:p>
          <a:p>
            <a:pPr lvl="1"/>
            <a:r>
              <a:rPr lang="en-US" dirty="0" smtClean="0"/>
              <a:t>Implicit casting</a:t>
            </a:r>
          </a:p>
          <a:p>
            <a:pPr lvl="1"/>
            <a:r>
              <a:rPr lang="en-US" dirty="0" smtClean="0"/>
              <a:t>C, JavaScript,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7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212</Words>
  <Application>Microsoft Office PowerPoint</Application>
  <PresentationFormat>Skærmshow 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 Theme</vt:lpstr>
      <vt:lpstr>PHP</vt:lpstr>
      <vt:lpstr>What is PHP?</vt:lpstr>
      <vt:lpstr>Why use PHP?</vt:lpstr>
      <vt:lpstr>Type safety</vt:lpstr>
      <vt:lpstr>Type safety</vt:lpstr>
      <vt:lpstr>Classes and 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Christian Wahl</dc:creator>
  <cp:lastModifiedBy>Christian Wahl</cp:lastModifiedBy>
  <cp:revision>18</cp:revision>
  <dcterms:created xsi:type="dcterms:W3CDTF">2006-08-16T00:00:00Z</dcterms:created>
  <dcterms:modified xsi:type="dcterms:W3CDTF">2014-02-25T19:51:38Z</dcterms:modified>
</cp:coreProperties>
</file>