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9" r:id="rId5"/>
    <p:sldId id="258" r:id="rId6"/>
    <p:sldId id="263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ema til typografi 1 - Markering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27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manual/en/mysqlinfo.api.choosing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manual/en/book.mysqli.p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manual/en/book.pdo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and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an API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PHP offers three different APIs to connect to </a:t>
            </a:r>
            <a:r>
              <a:rPr lang="en-US" dirty="0" smtClean="0"/>
              <a:t>MySQL:</a:t>
            </a:r>
          </a:p>
          <a:p>
            <a:pPr lvl="1"/>
            <a:r>
              <a:rPr lang="en-US" dirty="0" smtClean="0"/>
              <a:t>MySQL (</a:t>
            </a:r>
            <a:r>
              <a:rPr lang="en-US" dirty="0" err="1" smtClean="0"/>
              <a:t>mysql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MySQL </a:t>
            </a:r>
            <a:r>
              <a:rPr lang="en-US" dirty="0"/>
              <a:t>Improved Extension (</a:t>
            </a:r>
            <a:r>
              <a:rPr lang="en-US" dirty="0" err="1"/>
              <a:t>mysqli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PHP Data Objects (PDO</a:t>
            </a:r>
            <a:r>
              <a:rPr lang="en-US" dirty="0" smtClean="0"/>
              <a:t>)</a:t>
            </a:r>
          </a:p>
          <a:p>
            <a:r>
              <a:rPr lang="en-US" dirty="0"/>
              <a:t>The old </a:t>
            </a:r>
            <a:r>
              <a:rPr lang="en-US" dirty="0" smtClean="0"/>
              <a:t>API (MySQL) </a:t>
            </a:r>
            <a:r>
              <a:rPr lang="en-US" dirty="0"/>
              <a:t>should not be used, and one day it will be deprecated and eventually removed from </a:t>
            </a:r>
            <a:r>
              <a:rPr lang="en-US" dirty="0" smtClean="0"/>
              <a:t>PHP.</a:t>
            </a:r>
            <a:endParaRPr lang="en-US" dirty="0"/>
          </a:p>
        </p:txBody>
      </p:sp>
      <p:sp>
        <p:nvSpPr>
          <p:cNvPr id="4" name="Tekstboks 3"/>
          <p:cNvSpPr txBox="1"/>
          <p:nvPr/>
        </p:nvSpPr>
        <p:spPr>
          <a:xfrm>
            <a:off x="3124201" y="4800600"/>
            <a:ext cx="586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www.php.net/manual/en/mysqlinfo.api.choosing.php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20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comparison</a:t>
            </a:r>
          </a:p>
        </p:txBody>
      </p:sp>
      <p:graphicFrame>
        <p:nvGraphicFramePr>
          <p:cNvPr id="4" name="Pladsholder til ind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336386"/>
              </p:ext>
            </p:extLst>
          </p:nvPr>
        </p:nvGraphicFramePr>
        <p:xfrm>
          <a:off x="152400" y="1189501"/>
          <a:ext cx="8915400" cy="3744449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4953000"/>
                <a:gridCol w="1044632"/>
                <a:gridCol w="1241368"/>
                <a:gridCol w="1676400"/>
              </a:tblGrid>
              <a:tr h="208025">
                <a:tc>
                  <a:txBody>
                    <a:bodyPr/>
                    <a:lstStyle/>
                    <a:p>
                      <a:r>
                        <a:rPr lang="en-US" sz="1200" dirty="0"/>
                        <a:t> 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ext/mysqli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PDO_MySQL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ext/mysql</a:t>
                      </a:r>
                    </a:p>
                  </a:txBody>
                  <a:tcPr marL="33526" marR="33526" marT="12572" marB="12572" anchor="ctr"/>
                </a:tc>
              </a:tr>
              <a:tr h="208025">
                <a:tc>
                  <a:txBody>
                    <a:bodyPr/>
                    <a:lstStyle/>
                    <a:p>
                      <a:r>
                        <a:rPr lang="en-US" sz="1200"/>
                        <a:t>PHP version introduced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5.0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5.1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2.0</a:t>
                      </a:r>
                    </a:p>
                  </a:txBody>
                  <a:tcPr marL="33526" marR="33526" marT="12572" marB="12572" anchor="ctr"/>
                </a:tc>
              </a:tr>
              <a:tr h="208025">
                <a:tc>
                  <a:txBody>
                    <a:bodyPr/>
                    <a:lstStyle/>
                    <a:p>
                      <a:r>
                        <a:rPr lang="en-US" sz="1200"/>
                        <a:t>Included with PHP 5.x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33526" marR="33526" marT="12572" marB="12572" anchor="ctr"/>
                </a:tc>
              </a:tr>
              <a:tr h="208025">
                <a:tc>
                  <a:txBody>
                    <a:bodyPr/>
                    <a:lstStyle/>
                    <a:p>
                      <a:r>
                        <a:rPr lang="en-US" sz="1200"/>
                        <a:t>Development status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Active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Active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Maintenance only</a:t>
                      </a:r>
                    </a:p>
                  </a:txBody>
                  <a:tcPr marL="33526" marR="33526" marT="12572" marB="12572" anchor="ctr"/>
                </a:tc>
              </a:tr>
              <a:tr h="208025">
                <a:tc>
                  <a:txBody>
                    <a:bodyPr/>
                    <a:lstStyle/>
                    <a:p>
                      <a:r>
                        <a:rPr lang="en-US" sz="1200"/>
                        <a:t>Lifecycle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Active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Active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Deprecated</a:t>
                      </a:r>
                    </a:p>
                  </a:txBody>
                  <a:tcPr marL="33526" marR="33526" marT="12572" marB="12572" anchor="ctr"/>
                </a:tc>
              </a:tr>
              <a:tr h="208025">
                <a:tc>
                  <a:txBody>
                    <a:bodyPr/>
                    <a:lstStyle/>
                    <a:p>
                      <a:r>
                        <a:rPr lang="en-US" sz="1200"/>
                        <a:t>Recommended for new projects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</a:t>
                      </a:r>
                    </a:p>
                  </a:txBody>
                  <a:tcPr marL="33526" marR="33526" marT="12572" marB="12572" anchor="ctr"/>
                </a:tc>
              </a:tr>
              <a:tr h="208025">
                <a:tc>
                  <a:txBody>
                    <a:bodyPr/>
                    <a:lstStyle/>
                    <a:p>
                      <a:r>
                        <a:rPr lang="en-US" sz="1200" dirty="0"/>
                        <a:t>OOP Interface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33526" marR="33526" marT="12572" marB="12572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 marL="33526" marR="33526" marT="12572" marB="12572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</a:t>
                      </a:r>
                    </a:p>
                  </a:txBody>
                  <a:tcPr marL="33526" marR="33526" marT="12572" marB="12572" anchor="ctr"/>
                </a:tc>
              </a:tr>
              <a:tr h="208025">
                <a:tc>
                  <a:txBody>
                    <a:bodyPr/>
                    <a:lstStyle/>
                    <a:p>
                      <a:r>
                        <a:rPr lang="en-US" sz="1200"/>
                        <a:t>Procedural Interface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33526" marR="33526" marT="12572" marB="12572" anchor="ctr"/>
                </a:tc>
              </a:tr>
              <a:tr h="175241">
                <a:tc>
                  <a:txBody>
                    <a:bodyPr/>
                    <a:lstStyle/>
                    <a:p>
                      <a:r>
                        <a:rPr lang="en-US" sz="1200" dirty="0"/>
                        <a:t>API supports non-blocking, asynchronous queries with </a:t>
                      </a:r>
                      <a:r>
                        <a:rPr lang="en-US" sz="1200" dirty="0" err="1"/>
                        <a:t>mysqlnd</a:t>
                      </a:r>
                      <a:endParaRPr lang="en-US" sz="1200" dirty="0"/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</a:t>
                      </a:r>
                    </a:p>
                  </a:txBody>
                  <a:tcPr marL="33526" marR="33526" marT="12572" marB="12572" anchor="ctr"/>
                </a:tc>
              </a:tr>
              <a:tr h="208025">
                <a:tc>
                  <a:txBody>
                    <a:bodyPr/>
                    <a:lstStyle/>
                    <a:p>
                      <a:r>
                        <a:rPr lang="en-US" sz="1200" dirty="0"/>
                        <a:t>Persistent Connections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33526" marR="33526" marT="12572" marB="12572" anchor="ctr"/>
                </a:tc>
              </a:tr>
              <a:tr h="208025">
                <a:tc>
                  <a:txBody>
                    <a:bodyPr/>
                    <a:lstStyle/>
                    <a:p>
                      <a:r>
                        <a:rPr lang="en-US" sz="1200" dirty="0"/>
                        <a:t>API supports Charsets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33526" marR="33526" marT="12572" marB="12572" anchor="ctr"/>
                </a:tc>
              </a:tr>
              <a:tr h="208025">
                <a:tc>
                  <a:txBody>
                    <a:bodyPr/>
                    <a:lstStyle/>
                    <a:p>
                      <a:r>
                        <a:rPr lang="en-US" sz="1200"/>
                        <a:t>API supports server-side Prepared Statements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</a:t>
                      </a:r>
                    </a:p>
                  </a:txBody>
                  <a:tcPr marL="33526" marR="33526" marT="12572" marB="12572" anchor="ctr"/>
                </a:tc>
              </a:tr>
              <a:tr h="208025">
                <a:tc>
                  <a:txBody>
                    <a:bodyPr/>
                    <a:lstStyle/>
                    <a:p>
                      <a:r>
                        <a:rPr lang="en-US" sz="1200" dirty="0"/>
                        <a:t>API supports client-side Prepared Statements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</a:t>
                      </a:r>
                    </a:p>
                  </a:txBody>
                  <a:tcPr marL="33526" marR="33526" marT="12572" marB="12572" anchor="ctr"/>
                </a:tc>
              </a:tr>
              <a:tr h="208025">
                <a:tc>
                  <a:txBody>
                    <a:bodyPr/>
                    <a:lstStyle/>
                    <a:p>
                      <a:r>
                        <a:rPr lang="en-US" sz="1200"/>
                        <a:t>API supports Stored Procedures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33526" marR="33526" marT="12572" marB="12572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 marL="33526" marR="33526" marT="12572" marB="12572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</a:t>
                      </a:r>
                    </a:p>
                  </a:txBody>
                  <a:tcPr marL="33526" marR="33526" marT="12572" marB="12572" anchor="ctr"/>
                </a:tc>
              </a:tr>
              <a:tr h="208025">
                <a:tc>
                  <a:txBody>
                    <a:bodyPr/>
                    <a:lstStyle/>
                    <a:p>
                      <a:r>
                        <a:rPr lang="en-US" sz="1200"/>
                        <a:t>API supports Multiple Statements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Most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</a:t>
                      </a:r>
                    </a:p>
                  </a:txBody>
                  <a:tcPr marL="33526" marR="33526" marT="12572" marB="12572" anchor="ctr"/>
                </a:tc>
              </a:tr>
              <a:tr h="208025">
                <a:tc>
                  <a:txBody>
                    <a:bodyPr/>
                    <a:lstStyle/>
                    <a:p>
                      <a:r>
                        <a:rPr lang="en-US" sz="1200"/>
                        <a:t>API supports Transactions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33526" marR="33526" marT="12572" marB="12572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 marL="33526" marR="33526" marT="12572" marB="12572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</a:t>
                      </a:r>
                    </a:p>
                  </a:txBody>
                  <a:tcPr marL="33526" marR="33526" marT="12572" marB="12572" anchor="ctr"/>
                </a:tc>
              </a:tr>
              <a:tr h="208025">
                <a:tc>
                  <a:txBody>
                    <a:bodyPr/>
                    <a:lstStyle/>
                    <a:p>
                      <a:r>
                        <a:rPr lang="en-US" sz="1200"/>
                        <a:t>Transactions can be controlled with SQL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33526" marR="33526" marT="12572" marB="12572" anchor="ctr"/>
                </a:tc>
              </a:tr>
              <a:tr h="208025">
                <a:tc>
                  <a:txBody>
                    <a:bodyPr/>
                    <a:lstStyle/>
                    <a:p>
                      <a:r>
                        <a:rPr lang="en-US" sz="1200"/>
                        <a:t>Supports all MySQL 5.1+ functionality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Most</a:t>
                      </a:r>
                    </a:p>
                  </a:txBody>
                  <a:tcPr marL="33526" marR="33526" marT="12572" marB="12572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 marL="33526" marR="33526" marT="12572" marB="12572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6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MySQL Improved Extension (</a:t>
            </a:r>
            <a:r>
              <a:rPr lang="en-US" dirty="0" err="1"/>
              <a:t>mysqli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mysqli</a:t>
            </a:r>
            <a:r>
              <a:rPr lang="en-US" dirty="0"/>
              <a:t> extension allows you to access the functionality provided by MySQL </a:t>
            </a:r>
            <a:r>
              <a:rPr lang="en-US" dirty="0" smtClean="0"/>
              <a:t>4.1+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www.php.net/manual/en/book.mysqli.php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9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Data Objects (PDO)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</a:t>
            </a:r>
            <a:r>
              <a:rPr lang="en-US" dirty="0" smtClean="0"/>
              <a:t>efines </a:t>
            </a:r>
            <a:r>
              <a:rPr lang="en-US" dirty="0"/>
              <a:t>a lightweight, consistent interface for accessing databases in </a:t>
            </a:r>
            <a:r>
              <a:rPr lang="en-US" dirty="0" smtClean="0"/>
              <a:t>PHP</a:t>
            </a:r>
          </a:p>
          <a:p>
            <a:r>
              <a:rPr lang="en-US" dirty="0" smtClean="0"/>
              <a:t>Each </a:t>
            </a:r>
            <a:r>
              <a:rPr lang="en-US" dirty="0"/>
              <a:t>database driver that implements the PDO interface can expose database-specific features as regular extension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PDO </a:t>
            </a:r>
            <a:r>
              <a:rPr lang="en-US" dirty="0"/>
              <a:t>provides a data-access abstraction layer, which means that, regardless of which database you're using, you use the same functions to issue queries and fetch data. </a:t>
            </a:r>
          </a:p>
          <a:p>
            <a:r>
              <a:rPr lang="en-US" dirty="0" smtClean="0"/>
              <a:t>PHP 5.1+</a:t>
            </a:r>
          </a:p>
          <a:p>
            <a:r>
              <a:rPr lang="en-US" dirty="0" smtClean="0"/>
              <a:t>PDO </a:t>
            </a:r>
            <a:r>
              <a:rPr lang="en-US" dirty="0"/>
              <a:t>requires the new OO features in the core of PHP </a:t>
            </a:r>
            <a:r>
              <a:rPr lang="en-US" dirty="0" smtClean="0"/>
              <a:t>5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www.php.net/manual/en/book.pdo.php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9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!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searching WWW for tips and tricks look for the right API…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1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298</Words>
  <Application>Microsoft Office PowerPoint</Application>
  <PresentationFormat>Skærmshow (16:9)</PresentationFormat>
  <Paragraphs>93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6</vt:i4>
      </vt:variant>
    </vt:vector>
  </HeadingPairs>
  <TitlesOfParts>
    <vt:vector size="7" baseType="lpstr">
      <vt:lpstr>Office Theme</vt:lpstr>
      <vt:lpstr>PHP and MySql</vt:lpstr>
      <vt:lpstr>Choosing an API</vt:lpstr>
      <vt:lpstr>Feature comparison</vt:lpstr>
      <vt:lpstr>MySQL Improved Extension (mysqli)</vt:lpstr>
      <vt:lpstr>PHP Data Objects (PDO)</vt:lpstr>
      <vt:lpstr>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and MySql</dc:title>
  <dc:creator>Christian Wahl</dc:creator>
  <cp:lastModifiedBy>Christian Wahl</cp:lastModifiedBy>
  <cp:revision>8</cp:revision>
  <dcterms:created xsi:type="dcterms:W3CDTF">2006-08-16T00:00:00Z</dcterms:created>
  <dcterms:modified xsi:type="dcterms:W3CDTF">2015-03-18T20:56:31Z</dcterms:modified>
</cp:coreProperties>
</file>