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84" autoAdjust="0"/>
  </p:normalViewPr>
  <p:slideViewPr>
    <p:cSldViewPr>
      <p:cViewPr varScale="1">
        <p:scale>
          <a:sx n="95" d="100"/>
          <a:sy n="95" d="100"/>
        </p:scale>
        <p:origin x="-36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480"/>
    </p:cViewPr>
  </p:outlin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2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1D18-DC85-4A11-9035-7740FA8D5D8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2041-421D-4A1C-8359-E921544FF6B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passion.com/ajax/AJAXBasics.pdf" TargetMode="External"/><Relationship Id="rId2" Type="http://schemas.openxmlformats.org/officeDocument/2006/relationships/hyperlink" Target="http://curmudgeon99.googlepag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3"/>
          <p:cNvSpPr/>
          <p:nvPr/>
        </p:nvSpPr>
        <p:spPr>
          <a:xfrm>
            <a:off x="1691632" y="4011934"/>
            <a:ext cx="6984360" cy="89019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Based on slides from Tom Hunter and  Sang Shin. See the originals here: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00FF"/>
                </a:solidFill>
                <a:latin typeface="Calibri"/>
                <a:hlinkClick r:id="rId2"/>
              </a:rPr>
              <a:t>http://curmudgeon99.googlepages.com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00FF"/>
                </a:solidFill>
                <a:latin typeface="Calibri"/>
                <a:hlinkClick r:id="rId3"/>
              </a:rPr>
              <a:t>http://www.javapassion.com/ajax/AJAXBasics.pdf</a:t>
            </a:r>
            <a:endParaRPr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 Introduction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523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22" y="1491612"/>
            <a:ext cx="1718945" cy="298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0" y="1053467"/>
            <a:ext cx="4211838" cy="25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5" y="1851658"/>
            <a:ext cx="4790124" cy="22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Real-Life Examples of AJAX Apps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5" y="2865284"/>
            <a:ext cx="3975379" cy="204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8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 cases for AJAX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Real-time server-side input form data validation</a:t>
            </a:r>
          </a:p>
          <a:p>
            <a:pPr lvl="1"/>
            <a:r>
              <a:rPr lang="en-US" dirty="0" smtClean="0"/>
              <a:t>User IDs, serial numbers, postal codes</a:t>
            </a:r>
          </a:p>
          <a:p>
            <a:pPr lvl="1"/>
            <a:r>
              <a:rPr lang="en-US" dirty="0" smtClean="0"/>
              <a:t>Removes the need to have validation logic at both client side for user responsiveness and at server side for security and other reasons</a:t>
            </a:r>
          </a:p>
          <a:p>
            <a:r>
              <a:rPr lang="en-US" dirty="0" smtClean="0"/>
              <a:t>Auto-completion</a:t>
            </a:r>
          </a:p>
          <a:p>
            <a:pPr lvl="1"/>
            <a:r>
              <a:rPr lang="en-US" dirty="0" smtClean="0"/>
              <a:t>Email address, name, or city name may be auto-completed as the user types</a:t>
            </a:r>
          </a:p>
          <a:p>
            <a:r>
              <a:rPr lang="en-US" dirty="0" smtClean="0"/>
              <a:t>Master detail operation</a:t>
            </a:r>
          </a:p>
          <a:p>
            <a:pPr lvl="1"/>
            <a:r>
              <a:rPr lang="en-US" dirty="0" smtClean="0"/>
              <a:t>Based on a user selection, more  detailed information can be fetched and displayed</a:t>
            </a:r>
          </a:p>
        </p:txBody>
      </p:sp>
    </p:spTree>
    <p:extLst>
      <p:ext uri="{BB962C8B-B14F-4D97-AF65-F5344CB8AC3E}">
        <p14:creationId xmlns:p14="http://schemas.microsoft.com/office/powerpoint/2010/main" val="27813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cases for AJAX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Advanced GUI widgets and controls</a:t>
            </a:r>
          </a:p>
          <a:p>
            <a:pPr lvl="1"/>
            <a:r>
              <a:rPr lang="en-US" dirty="0" smtClean="0"/>
              <a:t>Controls such as tree controls, menus, and progress bars may be provided that do not require page refreshes</a:t>
            </a:r>
          </a:p>
          <a:p>
            <a:r>
              <a:rPr lang="en-US" dirty="0" smtClean="0"/>
              <a:t>Refreshing data</a:t>
            </a:r>
          </a:p>
          <a:p>
            <a:pPr lvl="1"/>
            <a:r>
              <a:rPr lang="en-US" dirty="0" smtClean="0"/>
              <a:t>HTML pages may poll data from a server for up-to-date data such as scores, stock quotes, weather, or application-specific data</a:t>
            </a:r>
          </a:p>
          <a:p>
            <a:r>
              <a:rPr lang="en-US" dirty="0" smtClean="0"/>
              <a:t>Simulating server side notification</a:t>
            </a:r>
          </a:p>
          <a:p>
            <a:pPr lvl="1"/>
            <a:r>
              <a:rPr lang="en-US" dirty="0" smtClean="0"/>
              <a:t>An HTML page may simulate a server-side notification by polling the server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41705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AJAX?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Intuitive and natural user interaction</a:t>
            </a:r>
          </a:p>
          <a:p>
            <a:pPr lvl="1"/>
            <a:r>
              <a:rPr lang="en-US" dirty="0" smtClean="0"/>
              <a:t>No clicking required</a:t>
            </a:r>
          </a:p>
          <a:p>
            <a:pPr lvl="1"/>
            <a:r>
              <a:rPr lang="en-US" dirty="0" smtClean="0"/>
              <a:t>Mouse movement is a sufficient event trigger</a:t>
            </a:r>
          </a:p>
          <a:p>
            <a:r>
              <a:rPr lang="en-US" dirty="0" smtClean="0"/>
              <a:t>"Partial screen update" replaces the "click, wait, and refresh" user interaction model</a:t>
            </a:r>
          </a:p>
          <a:p>
            <a:pPr lvl="1"/>
            <a:r>
              <a:rPr lang="en-US" dirty="0" smtClean="0"/>
              <a:t>Only user interface elements that contain new information are updated (fast response)</a:t>
            </a:r>
          </a:p>
          <a:p>
            <a:pPr lvl="1"/>
            <a:r>
              <a:rPr lang="en-US" dirty="0" smtClean="0"/>
              <a:t>The rest of the user interface remains displayed without interruption (no loss of operational context)</a:t>
            </a:r>
          </a:p>
          <a:p>
            <a:r>
              <a:rPr lang="en-US" dirty="0" smtClean="0"/>
              <a:t>Data-driven (as opposed to page-driven)</a:t>
            </a:r>
          </a:p>
          <a:p>
            <a:pPr lvl="1"/>
            <a:r>
              <a:rPr lang="en-US" dirty="0" smtClean="0"/>
              <a:t>UI is handled in the client while the server provides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AJAX?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communication replaces "synchronous request/response model."</a:t>
            </a:r>
          </a:p>
          <a:p>
            <a:pPr lvl="1"/>
            <a:r>
              <a:rPr lang="en-US" dirty="0" smtClean="0"/>
              <a:t>A user can continue to use the application while the client program requests information from the server in the background</a:t>
            </a:r>
          </a:p>
          <a:p>
            <a:pPr lvl="1"/>
            <a:r>
              <a:rPr lang="en-US" dirty="0" smtClean="0"/>
              <a:t>Separation of displaying from data fetching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Interrupted</a:t>
            </a:r>
          </a:p>
          <a:p>
            <a:pPr lvl="1"/>
            <a:r>
              <a:rPr lang="en-US" dirty="0" smtClean="0"/>
              <a:t>user operation while the data is being fetched</a:t>
            </a:r>
          </a:p>
          <a:p>
            <a:r>
              <a:rPr lang="en-US" dirty="0" smtClean="0"/>
              <a:t>Uninterrupted</a:t>
            </a:r>
          </a:p>
          <a:p>
            <a:pPr lvl="1"/>
            <a:r>
              <a:rPr lang="en-US" dirty="0" smtClean="0"/>
              <a:t>user operation while data is being fetched</a:t>
            </a:r>
          </a:p>
        </p:txBody>
      </p:sp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70" y="51428"/>
            <a:ext cx="3960506" cy="49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28831" y="231451"/>
            <a:ext cx="4886339" cy="4680598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4752023" y="1131566"/>
            <a:ext cx="2340299" cy="9001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AJAX: A Quick 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special Request object is created.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JavaScript Function is Called.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Asynchronous Request is sent.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response eventually comes.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HTML of the page is changed.</a:t>
            </a:r>
          </a:p>
        </p:txBody>
      </p:sp>
      <p:sp>
        <p:nvSpPr>
          <p:cNvPr id="5" name="Rektangel 4"/>
          <p:cNvSpPr/>
          <p:nvPr/>
        </p:nvSpPr>
        <p:spPr>
          <a:xfrm>
            <a:off x="971540" y="1311589"/>
            <a:ext cx="5940759" cy="5400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971540" y="1851658"/>
            <a:ext cx="5940759" cy="5400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ktangel 6"/>
          <p:cNvSpPr/>
          <p:nvPr/>
        </p:nvSpPr>
        <p:spPr>
          <a:xfrm>
            <a:off x="971540" y="2391727"/>
            <a:ext cx="5940759" cy="5400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/>
          <p:cNvSpPr/>
          <p:nvPr/>
        </p:nvSpPr>
        <p:spPr>
          <a:xfrm>
            <a:off x="971540" y="2931796"/>
            <a:ext cx="5940759" cy="5400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ktangel 8"/>
          <p:cNvSpPr/>
          <p:nvPr/>
        </p:nvSpPr>
        <p:spPr>
          <a:xfrm>
            <a:off x="971540" y="3651888"/>
            <a:ext cx="5940759" cy="5400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 User Experience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Take a look at a typical desktop application (Spread sheet app, etc.)</a:t>
            </a:r>
          </a:p>
          <a:p>
            <a:r>
              <a:rPr lang="en-US" dirty="0" smtClean="0"/>
              <a:t>The program responses intuitively and quickly</a:t>
            </a:r>
          </a:p>
          <a:p>
            <a:r>
              <a:rPr lang="en-US" dirty="0" smtClean="0"/>
              <a:t>The program gives a user meaningful feedback's instantly</a:t>
            </a:r>
          </a:p>
          <a:p>
            <a:pPr lvl="1"/>
            <a:r>
              <a:rPr lang="en-US" dirty="0" smtClean="0"/>
              <a:t>A cell in a spread sheet changes color when you hover your mouse over it</a:t>
            </a:r>
          </a:p>
          <a:p>
            <a:pPr lvl="1"/>
            <a:r>
              <a:rPr lang="en-US" dirty="0" smtClean="0"/>
              <a:t>Icons light up as mouse hovers them</a:t>
            </a:r>
          </a:p>
          <a:p>
            <a:r>
              <a:rPr lang="en-US" dirty="0" smtClean="0"/>
              <a:t>Things happen naturally</a:t>
            </a:r>
          </a:p>
          <a:p>
            <a:r>
              <a:rPr lang="en-US" dirty="0" smtClean="0"/>
              <a:t>No need to click a button or a link to trigger an event</a:t>
            </a:r>
          </a:p>
        </p:txBody>
      </p:sp>
    </p:spTree>
    <p:extLst>
      <p:ext uri="{BB962C8B-B14F-4D97-AF65-F5344CB8AC3E}">
        <p14:creationId xmlns:p14="http://schemas.microsoft.com/office/powerpoint/2010/main" val="22092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Conventional Web Applications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“Click, wait, and refresh” user interaction</a:t>
            </a:r>
          </a:p>
          <a:p>
            <a:pPr lvl="1"/>
            <a:r>
              <a:rPr lang="en-US" dirty="0" smtClean="0"/>
              <a:t>Page refreshes from the server needed for all events, data submissions, and navigation</a:t>
            </a:r>
          </a:p>
          <a:p>
            <a:r>
              <a:rPr lang="en-US" dirty="0" smtClean="0"/>
              <a:t>Synchronous “request/response” communication model</a:t>
            </a:r>
          </a:p>
          <a:p>
            <a:pPr lvl="1"/>
            <a:r>
              <a:rPr lang="en-US" dirty="0" smtClean="0"/>
              <a:t>The user has to wait for the response</a:t>
            </a:r>
          </a:p>
          <a:p>
            <a:r>
              <a:rPr lang="en-US" dirty="0" smtClean="0"/>
              <a:t>Page-driven: Workflow is based on pages</a:t>
            </a:r>
          </a:p>
          <a:p>
            <a:pPr lvl="1"/>
            <a:r>
              <a:rPr lang="en-US" dirty="0" smtClean="0"/>
              <a:t>Page-navigation logic is determined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207779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of Conventional Web Application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Interruption of user operation</a:t>
            </a:r>
          </a:p>
          <a:p>
            <a:pPr lvl="1"/>
            <a:r>
              <a:rPr lang="en-US" dirty="0" smtClean="0"/>
              <a:t>Users cannot perform any operation while waiting for a response</a:t>
            </a:r>
          </a:p>
          <a:p>
            <a:r>
              <a:rPr lang="en-US" dirty="0" smtClean="0"/>
              <a:t>Loss of operational context during refresh</a:t>
            </a:r>
          </a:p>
          <a:p>
            <a:pPr lvl="1"/>
            <a:r>
              <a:rPr lang="en-US" dirty="0" smtClean="0"/>
              <a:t>Loss of information on the screen</a:t>
            </a:r>
          </a:p>
          <a:p>
            <a:pPr lvl="1"/>
            <a:r>
              <a:rPr lang="en-US" dirty="0" smtClean="0"/>
              <a:t>Loss of scrolled position</a:t>
            </a:r>
          </a:p>
          <a:p>
            <a:r>
              <a:rPr lang="en-US" dirty="0" smtClean="0"/>
              <a:t>No instant feedback's to user activities</a:t>
            </a:r>
          </a:p>
          <a:p>
            <a:pPr lvl="1"/>
            <a:r>
              <a:rPr lang="en-US" dirty="0" smtClean="0"/>
              <a:t>A user has to wait for the next page</a:t>
            </a:r>
          </a:p>
          <a:p>
            <a:r>
              <a:rPr lang="en-US" dirty="0" smtClean="0"/>
              <a:t>Constrained by HTML</a:t>
            </a:r>
          </a:p>
          <a:p>
            <a:pPr lvl="1"/>
            <a:r>
              <a:rPr lang="en-US" dirty="0" smtClean="0"/>
              <a:t>Lack of useful widgets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623902" y="4371980"/>
            <a:ext cx="78962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These are the reasons why Rich Internet Application (RIA) technologies were born.</a:t>
            </a:r>
          </a:p>
        </p:txBody>
      </p:sp>
    </p:spTree>
    <p:extLst>
      <p:ext uri="{BB962C8B-B14F-4D97-AF65-F5344CB8AC3E}">
        <p14:creationId xmlns:p14="http://schemas.microsoft.com/office/powerpoint/2010/main" val="417994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Rich Internet Application (RIA) Technologies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Applet</a:t>
            </a:r>
          </a:p>
          <a:p>
            <a:r>
              <a:rPr lang="en-US" dirty="0" smtClean="0"/>
              <a:t>Adobe Flash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WebStart</a:t>
            </a:r>
            <a:endParaRPr lang="en-US" dirty="0" smtClean="0"/>
          </a:p>
          <a:p>
            <a:r>
              <a:rPr lang="en-US" dirty="0" smtClean="0"/>
              <a:t>MS Silverlight</a:t>
            </a:r>
          </a:p>
          <a:p>
            <a:r>
              <a:rPr lang="en-US" dirty="0" smtClean="0"/>
              <a:t>HTML, CSS and JavaScript (AJAX)</a:t>
            </a:r>
          </a:p>
        </p:txBody>
      </p:sp>
    </p:spTree>
    <p:extLst>
      <p:ext uri="{BB962C8B-B14F-4D97-AF65-F5344CB8AC3E}">
        <p14:creationId xmlns:p14="http://schemas.microsoft.com/office/powerpoint/2010/main" val="21661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full Java APIs</a:t>
            </a:r>
          </a:p>
          <a:p>
            <a:r>
              <a:rPr lang="en-US" dirty="0" smtClean="0"/>
              <a:t>Custom data streaming, graphic manipulation, threading, and advanced GUIs</a:t>
            </a:r>
          </a:p>
          <a:p>
            <a:r>
              <a:rPr lang="en-US" dirty="0" smtClean="0"/>
              <a:t>Well-established scheme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err="1" smtClean="0"/>
              <a:t>Cons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Code downloading time could be significant</a:t>
            </a:r>
          </a:p>
          <a:p>
            <a:r>
              <a:rPr lang="en-US" dirty="0" smtClean="0"/>
              <a:t>Use it if you are creating advanced UIs on the client and download time is not a major concern</a:t>
            </a:r>
          </a:p>
        </p:txBody>
      </p:sp>
    </p:spTree>
    <p:extLst>
      <p:ext uri="{BB962C8B-B14F-4D97-AF65-F5344CB8AC3E}">
        <p14:creationId xmlns:p14="http://schemas.microsoft.com/office/powerpoint/2010/main" val="32180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Flash</a:t>
            </a:r>
          </a:p>
        </p:txBody>
      </p:sp>
      <p:sp>
        <p:nvSpPr>
          <p:cNvPr id="8" name="Pladsholder til indhold 7"/>
          <p:cNvSpPr>
            <a:spLocks noGrp="1"/>
          </p:cNvSpPr>
          <p:nvPr>
            <p:ph sz="half" idx="1"/>
          </p:nvPr>
        </p:nvSpPr>
        <p:spPr>
          <a:xfrm>
            <a:off x="457200" y="1311589"/>
            <a:ext cx="4038600" cy="32404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Designed for playing interactive movies</a:t>
            </a:r>
          </a:p>
          <a:p>
            <a:r>
              <a:rPr lang="en-US" dirty="0" smtClean="0"/>
              <a:t>Programmed with </a:t>
            </a:r>
            <a:r>
              <a:rPr lang="en-US" dirty="0" err="1" smtClean="0"/>
              <a:t>ActionScript</a:t>
            </a:r>
            <a:endParaRPr lang="en-US" dirty="0" smtClean="0"/>
          </a:p>
          <a:p>
            <a:r>
              <a:rPr lang="en-US" dirty="0" smtClean="0"/>
              <a:t>Implementation examples</a:t>
            </a:r>
          </a:p>
          <a:p>
            <a:pPr lvl="1"/>
            <a:r>
              <a:rPr lang="en-US" dirty="0" smtClean="0"/>
              <a:t>Adobe Flex</a:t>
            </a:r>
          </a:p>
          <a:p>
            <a:pPr lvl="1"/>
            <a:r>
              <a:rPr lang="en-US" dirty="0" smtClean="0"/>
              <a:t>Laszlo suite (open source)</a:t>
            </a:r>
          </a:p>
        </p:txBody>
      </p:sp>
      <p:sp>
        <p:nvSpPr>
          <p:cNvPr id="12" name="Pladsholder til indhold 11"/>
          <p:cNvSpPr>
            <a:spLocks noGrp="1"/>
          </p:cNvSpPr>
          <p:nvPr>
            <p:ph sz="half" idx="2"/>
          </p:nvPr>
        </p:nvSpPr>
        <p:spPr>
          <a:xfrm>
            <a:off x="4648200" y="1311590"/>
            <a:ext cx="4038600" cy="34204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Good for displaying vector graphics 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Browser needs a Flash plug-in</a:t>
            </a:r>
          </a:p>
          <a:p>
            <a:pPr lvl="1"/>
            <a:r>
              <a:rPr lang="en-US" dirty="0" err="1" smtClean="0"/>
              <a:t>ActionScript</a:t>
            </a:r>
            <a:r>
              <a:rPr lang="en-US" dirty="0" smtClean="0"/>
              <a:t> is proprietary</a:t>
            </a:r>
          </a:p>
          <a:p>
            <a:pPr lvl="1"/>
            <a:r>
              <a:rPr lang="en-US" dirty="0" smtClean="0"/>
              <a:t>Not supported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2869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WebStart</a:t>
            </a:r>
            <a:endParaRPr lang="en-US" dirty="0"/>
          </a:p>
        </p:txBody>
      </p:sp>
      <p:sp>
        <p:nvSpPr>
          <p:cNvPr id="15" name="Pladsholder til indhold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Desktop application delivered over the net</a:t>
            </a:r>
          </a:p>
          <a:p>
            <a:r>
              <a:rPr lang="en-US" dirty="0" smtClean="0"/>
              <a:t>Leverages the strengths of desktop apps and applet </a:t>
            </a:r>
          </a:p>
        </p:txBody>
      </p:sp>
      <p:sp>
        <p:nvSpPr>
          <p:cNvPr id="16" name="Pladsholder til indhold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Desktop experience once loaded</a:t>
            </a:r>
          </a:p>
          <a:p>
            <a:pPr lvl="1"/>
            <a:r>
              <a:rPr lang="en-US" dirty="0" smtClean="0"/>
              <a:t>Leverages Java technology to its fullest extent</a:t>
            </a:r>
          </a:p>
          <a:p>
            <a:pPr lvl="1"/>
            <a:r>
              <a:rPr lang="en-US" dirty="0" smtClean="0"/>
              <a:t>Disconnected operation is possible</a:t>
            </a:r>
          </a:p>
          <a:p>
            <a:pPr lvl="1"/>
            <a:r>
              <a:rPr lang="en-US" dirty="0" smtClean="0"/>
              <a:t>Application can be digitally signed</a:t>
            </a:r>
          </a:p>
          <a:p>
            <a:pPr lvl="1"/>
            <a:r>
              <a:rPr lang="en-US" dirty="0" smtClean="0"/>
              <a:t>Incremental redeployment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Old JRE-based system do not work </a:t>
            </a:r>
          </a:p>
          <a:p>
            <a:pPr lvl="1"/>
            <a:r>
              <a:rPr lang="en-US" dirty="0" smtClean="0"/>
              <a:t>First-time download time could be still significant</a:t>
            </a:r>
          </a:p>
        </p:txBody>
      </p:sp>
    </p:spTree>
    <p:extLst>
      <p:ext uri="{BB962C8B-B14F-4D97-AF65-F5344CB8AC3E}">
        <p14:creationId xmlns:p14="http://schemas.microsoft.com/office/powerpoint/2010/main" val="36925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HTML, CSS and JavaScript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DHTML plus Asynchronous communication capability through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Most viable RIA technology so far</a:t>
            </a:r>
          </a:p>
          <a:p>
            <a:pPr lvl="1"/>
            <a:r>
              <a:rPr lang="en-US" dirty="0" smtClean="0"/>
              <a:t>Tremendous industry momentum</a:t>
            </a:r>
          </a:p>
          <a:p>
            <a:pPr lvl="1"/>
            <a:r>
              <a:rPr lang="en-US" dirty="0" smtClean="0"/>
              <a:t>Several toolkits and frameworks are emerging</a:t>
            </a:r>
          </a:p>
          <a:p>
            <a:pPr lvl="1"/>
            <a:r>
              <a:rPr lang="en-US" dirty="0" smtClean="0"/>
              <a:t>No need to download code &amp; no plug-in required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Still browser incompatibility</a:t>
            </a:r>
          </a:p>
          <a:p>
            <a:pPr lvl="1"/>
            <a:r>
              <a:rPr lang="en-US" dirty="0" smtClean="0"/>
              <a:t>JavaScript is hard to maintain and debug</a:t>
            </a:r>
          </a:p>
          <a:p>
            <a:pPr lvl="1"/>
            <a:r>
              <a:rPr lang="en-US" dirty="0" smtClean="0"/>
              <a:t>AJAX tools and </a:t>
            </a:r>
            <a:r>
              <a:rPr lang="en-US" dirty="0" err="1" smtClean="0"/>
              <a:t>api's</a:t>
            </a:r>
            <a:r>
              <a:rPr lang="en-US" dirty="0" smtClean="0"/>
              <a:t> helps</a:t>
            </a:r>
          </a:p>
        </p:txBody>
      </p:sp>
    </p:spTree>
    <p:extLst>
      <p:ext uri="{BB962C8B-B14F-4D97-AF65-F5344CB8AC3E}">
        <p14:creationId xmlns:p14="http://schemas.microsoft.com/office/powerpoint/2010/main" val="34292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773</Words>
  <Application>Microsoft Office PowerPoint</Application>
  <PresentationFormat>Skærmshow (16:9)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17</vt:i4>
      </vt:variant>
    </vt:vector>
  </HeadingPairs>
  <TitlesOfParts>
    <vt:vector size="18" baseType="lpstr">
      <vt:lpstr>Kontortema</vt:lpstr>
      <vt:lpstr>AJAX Introduction</vt:lpstr>
      <vt:lpstr>Rich User Experience</vt:lpstr>
      <vt:lpstr>Characteristics of Conventional Web Applications</vt:lpstr>
      <vt:lpstr>Issues of Conventional Web Application</vt:lpstr>
      <vt:lpstr>Rich Internet Application (RIA) Technologies</vt:lpstr>
      <vt:lpstr>Applet</vt:lpstr>
      <vt:lpstr>Adobe Flash</vt:lpstr>
      <vt:lpstr>Java WebStart</vt:lpstr>
      <vt:lpstr>HTML, CSS and JavaScript</vt:lpstr>
      <vt:lpstr>Real-Life Examples of AJAX Apps</vt:lpstr>
      <vt:lpstr>Usage cases for AJAX</vt:lpstr>
      <vt:lpstr>Usage cases for AJAX</vt:lpstr>
      <vt:lpstr>Why AJAX?</vt:lpstr>
      <vt:lpstr>Why AJAX?</vt:lpstr>
      <vt:lpstr>PowerPoint-præsentation</vt:lpstr>
      <vt:lpstr>PowerPoint-præsentation</vt:lpstr>
      <vt:lpstr>AJAX: A Quick Overview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Introduction</dc:title>
  <dc:creator>Christian Wahl</dc:creator>
  <cp:lastModifiedBy>Christian Wahl</cp:lastModifiedBy>
  <cp:revision>9</cp:revision>
  <dcterms:created xsi:type="dcterms:W3CDTF">2014-02-26T19:38:55Z</dcterms:created>
  <dcterms:modified xsi:type="dcterms:W3CDTF">2014-02-26T21:06:00Z</dcterms:modified>
</cp:coreProperties>
</file>