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3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0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ss-tricks.com/poll-results-popularity-of-css-preprocesso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mpass-style.org/instal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CSS Preprocessors</a:t>
            </a:r>
            <a:endParaRPr lang="en-US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88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the problem?</a:t>
            </a:r>
          </a:p>
          <a:p>
            <a:pPr lvl="1"/>
            <a:r>
              <a:rPr lang="en-US" smtClean="0"/>
              <a:t>Hard to maintain (large/more CSS files)</a:t>
            </a:r>
          </a:p>
          <a:p>
            <a:pPr lvl="1"/>
            <a:r>
              <a:rPr lang="en-US" smtClean="0"/>
              <a:t>Repeating 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46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Preprocessors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LESS</a:t>
            </a:r>
          </a:p>
          <a:p>
            <a:r>
              <a:rPr lang="en-US" dirty="0" smtClean="0"/>
              <a:t>Sass</a:t>
            </a:r>
          </a:p>
          <a:p>
            <a:r>
              <a:rPr lang="en-US" dirty="0" smtClean="0"/>
              <a:t>Stylus</a:t>
            </a:r>
          </a:p>
          <a:p>
            <a:endParaRPr lang="en-US" dirty="0" smtClean="0"/>
          </a:p>
          <a:p>
            <a:r>
              <a:rPr lang="en-US" dirty="0" smtClean="0"/>
              <a:t>They don’t enhance CSS, but improve the workflow</a:t>
            </a:r>
          </a:p>
          <a:p>
            <a:r>
              <a:rPr lang="en-US" dirty="0" smtClean="0">
                <a:hlinkClick r:id="rId2"/>
              </a:rPr>
              <a:t>http://css-tricks.com/poll-results-popularity-of-css-preprocessors/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Variables</a:t>
            </a:r>
          </a:p>
          <a:p>
            <a:pPr lvl="1"/>
            <a:r>
              <a:rPr lang="en-US" smtClean="0"/>
              <a:t>Declare colors, lengths, paths, strings</a:t>
            </a:r>
          </a:p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Calculate widths, heights, margins etc.</a:t>
            </a:r>
          </a:p>
          <a:p>
            <a:r>
              <a:rPr lang="en-US" smtClean="0"/>
              <a:t>Color functions</a:t>
            </a:r>
          </a:p>
          <a:p>
            <a:pPr lvl="1"/>
            <a:r>
              <a:rPr lang="en-US" smtClean="0"/>
              <a:t>Lighten, saturate, darken</a:t>
            </a:r>
          </a:p>
          <a:p>
            <a:r>
              <a:rPr lang="en-US" smtClean="0"/>
              <a:t>Nesting selectors</a:t>
            </a:r>
          </a:p>
          <a:p>
            <a:r>
              <a:rPr lang="en-US" smtClean="0"/>
              <a:t>Import</a:t>
            </a:r>
          </a:p>
          <a:p>
            <a:r>
              <a:rPr lang="en-US" smtClean="0"/>
              <a:t>Minification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3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LESS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LESS extends CSS with dynamic behavior such as variables, mixins, operations and functions.</a:t>
            </a:r>
          </a:p>
          <a:p>
            <a:r>
              <a:rPr lang="en-US" smtClean="0"/>
              <a:t>LESS runs on:</a:t>
            </a:r>
          </a:p>
          <a:p>
            <a:pPr lvl="1"/>
            <a:r>
              <a:rPr lang="en-US" smtClean="0"/>
              <a:t>client-side using JavaScript</a:t>
            </a:r>
          </a:p>
          <a:p>
            <a:pPr lvl="1"/>
            <a:r>
              <a:rPr lang="en-US" smtClean="0"/>
              <a:t>server-side, with Ryby, PHP, .NET and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Sass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Sass is an extension of CSS3 which adds nested rules, variables, mixins, selector inheritance, and more.</a:t>
            </a:r>
          </a:p>
          <a:p>
            <a:r>
              <a:rPr lang="en-US" smtClean="0"/>
              <a:t>Sass generates well formatted CSS and makes your stylesheets easier to organize and maintain.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0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Sass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Sass has two syntaxes (and this is confusing…)</a:t>
            </a:r>
          </a:p>
          <a:p>
            <a:endParaRPr lang="en-US" smtClean="0"/>
          </a:p>
          <a:p>
            <a:r>
              <a:rPr lang="en-US" smtClean="0"/>
              <a:t>SCSS</a:t>
            </a:r>
          </a:p>
          <a:p>
            <a:pPr lvl="1"/>
            <a:r>
              <a:rPr lang="en-US" smtClean="0"/>
              <a:t>The new main syntax (for “Sassy CSS”)</a:t>
            </a:r>
          </a:p>
          <a:p>
            <a:pPr lvl="1"/>
            <a:r>
              <a:rPr lang="en-US" smtClean="0"/>
              <a:t>Superset of CSS3’s syntax</a:t>
            </a:r>
          </a:p>
          <a:p>
            <a:pPr lvl="1"/>
            <a:r>
              <a:rPr lang="en-US" smtClean="0"/>
              <a:t>Valid CSS3 stylesheet is valid SCSS as well</a:t>
            </a:r>
          </a:p>
          <a:p>
            <a:r>
              <a:rPr lang="en-US" smtClean="0"/>
              <a:t>Sass</a:t>
            </a:r>
          </a:p>
          <a:p>
            <a:pPr lvl="1"/>
            <a:r>
              <a:rPr lang="en-US" smtClean="0"/>
              <a:t>Older syntax is known as the indented syntax (or just “Sass”)</a:t>
            </a:r>
          </a:p>
          <a:p>
            <a:pPr lvl="1"/>
            <a:r>
              <a:rPr lang="en-US" smtClean="0"/>
              <a:t>Instead of brackets and semicolons, it uses the indentation of lines to specify blocks</a:t>
            </a:r>
          </a:p>
          <a:p>
            <a:pPr lvl="1"/>
            <a:r>
              <a:rPr lang="en-US" smtClean="0"/>
              <a:t>The indented syntax will continue to be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1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Compass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Compass is an open-source CSS Authoring Framework</a:t>
            </a:r>
          </a:p>
          <a:p>
            <a:r>
              <a:rPr lang="en-US" smtClean="0"/>
              <a:t>Compass uses Sass</a:t>
            </a:r>
          </a:p>
          <a:p>
            <a:r>
              <a:rPr lang="en-US" smtClean="0">
                <a:hlinkClick r:id="rId2"/>
              </a:rPr>
              <a:t>http://compass-style.org/install/</a:t>
            </a:r>
            <a:r>
              <a:rPr lang="en-US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3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226</Words>
  <Application>Microsoft Office PowerPoint</Application>
  <PresentationFormat>Skærmshow (16:9)</PresentationFormat>
  <Paragraphs>45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9" baseType="lpstr">
      <vt:lpstr>Office Theme</vt:lpstr>
      <vt:lpstr>CSS Preprocessors</vt:lpstr>
      <vt:lpstr>CSS</vt:lpstr>
      <vt:lpstr>CSS Preprocessors</vt:lpstr>
      <vt:lpstr>Features</vt:lpstr>
      <vt:lpstr>LESS</vt:lpstr>
      <vt:lpstr>Sass</vt:lpstr>
      <vt:lpstr>Sass</vt:lpstr>
      <vt:lpstr>Compass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Preprocessors</dc:title>
  <dc:creator>Christian Wahl</dc:creator>
  <cp:lastModifiedBy>Christian Wahl</cp:lastModifiedBy>
  <cp:revision>14</cp:revision>
  <dcterms:created xsi:type="dcterms:W3CDTF">2006-08-16T00:00:00Z</dcterms:created>
  <dcterms:modified xsi:type="dcterms:W3CDTF">2014-11-16T20:42:16Z</dcterms:modified>
</cp:coreProperties>
</file>