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 autoAdjust="0"/>
    <p:restoredTop sz="86379" autoAdjust="0"/>
  </p:normalViewPr>
  <p:slideViewPr>
    <p:cSldViewPr>
      <p:cViewPr varScale="1">
        <p:scale>
          <a:sx n="85" d="100"/>
          <a:sy n="85" d="100"/>
        </p:scale>
        <p:origin x="-37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feat=requestanimationfr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Canvas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history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&lt;canvas&gt; </a:t>
            </a:r>
            <a:r>
              <a:rPr lang="en-US" dirty="0" smtClean="0"/>
              <a:t>new in HTML5</a:t>
            </a:r>
          </a:p>
          <a:p>
            <a:r>
              <a:rPr lang="en-US" dirty="0" smtClean="0"/>
              <a:t>Draw graphics </a:t>
            </a:r>
            <a:r>
              <a:rPr lang="en-US" dirty="0"/>
              <a:t>using scripting </a:t>
            </a:r>
            <a:r>
              <a:rPr lang="en-US" dirty="0" smtClean="0"/>
              <a:t>(JavaScript)</a:t>
            </a:r>
          </a:p>
          <a:p>
            <a:pPr lvl="1"/>
            <a:r>
              <a:rPr lang="en-US" dirty="0" smtClean="0"/>
              <a:t>Draw graphs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photo </a:t>
            </a:r>
            <a:r>
              <a:rPr lang="en-US" dirty="0" smtClean="0"/>
              <a:t>compositions</a:t>
            </a:r>
          </a:p>
          <a:p>
            <a:pPr lvl="1"/>
            <a:r>
              <a:rPr lang="en-US" dirty="0" smtClean="0"/>
              <a:t>Do animations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ntroduced </a:t>
            </a:r>
            <a:r>
              <a:rPr lang="en-US" dirty="0"/>
              <a:t>by Apple for the Mac OS X </a:t>
            </a:r>
            <a:r>
              <a:rPr lang="en-US" dirty="0" smtClean="0"/>
              <a:t>Dashboard</a:t>
            </a:r>
          </a:p>
          <a:p>
            <a:r>
              <a:rPr lang="en-US" dirty="0" smtClean="0"/>
              <a:t>First implemented </a:t>
            </a:r>
            <a:r>
              <a:rPr lang="en-US" dirty="0"/>
              <a:t>in Safari and Google </a:t>
            </a:r>
            <a:r>
              <a:rPr lang="en-US" dirty="0" smtClean="0"/>
              <a:t>Chrome – and now in all browsers</a:t>
            </a:r>
          </a:p>
        </p:txBody>
      </p:sp>
    </p:spTree>
    <p:extLst>
      <p:ext uri="{BB962C8B-B14F-4D97-AF65-F5344CB8AC3E}">
        <p14:creationId xmlns:p14="http://schemas.microsoft.com/office/powerpoint/2010/main" val="24224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canvas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“Dynamic” </a:t>
            </a:r>
            <a:r>
              <a:rPr lang="en-US" smtClean="0"/>
              <a:t>raster graphics/bitmap</a:t>
            </a:r>
            <a:endParaRPr lang="en-US" dirty="0"/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Drawing</a:t>
            </a:r>
          </a:p>
          <a:p>
            <a:r>
              <a:rPr lang="en-US" dirty="0" smtClean="0"/>
              <a:t>Presenting images more dynamically then ordinary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vs. SVG vs. HTML</a:t>
            </a:r>
            <a:endParaRPr lang="en-US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45430"/>
              </p:ext>
            </p:extLst>
          </p:nvPr>
        </p:nvGraphicFramePr>
        <p:xfrm>
          <a:off x="457200" y="1200150"/>
          <a:ext cx="8229600" cy="3756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3886200"/>
                <a:gridCol w="3352800"/>
              </a:tblGrid>
              <a:tr h="53340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+</a:t>
                      </a:r>
                      <a:endParaRPr lang="en-US" sz="2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–</a:t>
                      </a:r>
                      <a:endParaRPr lang="en-US" sz="2800" b="1" dirty="0"/>
                    </a:p>
                  </a:txBody>
                  <a:tcPr marT="34290" marB="34290"/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Canvas</a:t>
                      </a:r>
                      <a:endParaRPr 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Fast rendering</a:t>
                      </a:r>
                      <a:r>
                        <a:rPr lang="en-US" sz="1800" baseline="0" dirty="0" smtClean="0"/>
                        <a:t> (small-medium images)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Many</a:t>
                      </a:r>
                      <a:r>
                        <a:rPr lang="en-US" sz="1800" baseline="0" dirty="0" smtClean="0"/>
                        <a:t> animations at the same time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You must use JavaScript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Too</a:t>
                      </a:r>
                      <a:r>
                        <a:rPr lang="en-US" sz="1800" baseline="0" dirty="0" smtClean="0"/>
                        <a:t> large “images” end up being to slow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109728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SVG</a:t>
                      </a:r>
                      <a:endParaRPr 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Part</a:t>
                      </a:r>
                      <a:r>
                        <a:rPr lang="en-US" sz="1800" baseline="0" dirty="0" smtClean="0"/>
                        <a:t> of DOM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Events directly on elements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The size of the “images” has no effect on performance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Plain SVG in CSS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Complex (concerning tags</a:t>
                      </a:r>
                      <a:r>
                        <a:rPr lang="en-US" sz="1800" baseline="0" dirty="0" smtClean="0"/>
                        <a:t>, SMIL, JavaScript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Different support in browsers</a:t>
                      </a:r>
                      <a:endParaRPr lang="en-US" sz="18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da-DK" sz="1800" b="1" dirty="0" smtClean="0"/>
                        <a:t>HTML</a:t>
                      </a:r>
                      <a:endParaRPr lang="en-US" sz="18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Part of DOM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Events directly on elements</a:t>
                      </a:r>
                      <a:endParaRPr lang="en-US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All squares</a:t>
                      </a:r>
                      <a:endParaRPr lang="en-US" sz="18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Difficult to draw shapes, lines etc.</a:t>
                      </a:r>
                      <a:endParaRPr lang="en-US" sz="1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with canvas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Primitive shapes</a:t>
            </a:r>
          </a:p>
          <a:p>
            <a:pPr lvl="1"/>
            <a:r>
              <a:rPr lang="en-US" dirty="0" smtClean="0"/>
              <a:t>Rectangles</a:t>
            </a:r>
          </a:p>
          <a:p>
            <a:pPr lvl="1"/>
            <a:r>
              <a:rPr lang="en-US" dirty="0"/>
              <a:t>Drawing </a:t>
            </a:r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Lines</a:t>
            </a:r>
          </a:p>
          <a:p>
            <a:pPr lvl="1"/>
            <a:r>
              <a:rPr lang="en-US" dirty="0" smtClean="0"/>
              <a:t>Arcs</a:t>
            </a:r>
          </a:p>
          <a:p>
            <a:pPr lvl="1"/>
            <a:r>
              <a:rPr lang="en-US" dirty="0" smtClean="0"/>
              <a:t>Curves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Text</a:t>
            </a:r>
          </a:p>
          <a:p>
            <a:r>
              <a:rPr lang="da-DK" smtClean="0"/>
              <a:t>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and timing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setInterval</a:t>
            </a:r>
            <a:r>
              <a:rPr lang="en-US" dirty="0" smtClean="0"/>
              <a:t> is your friend</a:t>
            </a:r>
          </a:p>
          <a:p>
            <a:r>
              <a:rPr lang="en-US" dirty="0" smtClean="0"/>
              <a:t>Maintain a state in JavaScript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Arrays</a:t>
            </a:r>
          </a:p>
          <a:p>
            <a:r>
              <a:rPr lang="en-US" dirty="0" smtClean="0"/>
              <a:t>Update the canvas with a defined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requestAnimationFrame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window.requestAnimationFrame</a:t>
            </a:r>
            <a:endParaRPr lang="en-US" dirty="0" smtClean="0"/>
          </a:p>
          <a:p>
            <a:pPr lvl="1"/>
            <a:r>
              <a:rPr lang="en-US" dirty="0" smtClean="0"/>
              <a:t>tells </a:t>
            </a:r>
            <a:r>
              <a:rPr lang="en-US" dirty="0"/>
              <a:t>the browser that you wish to perform an </a:t>
            </a:r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requests </a:t>
            </a:r>
            <a:r>
              <a:rPr lang="en-US" dirty="0"/>
              <a:t>that the browser schedule a repaint of the window for the next animation </a:t>
            </a:r>
            <a:r>
              <a:rPr lang="en-US" dirty="0" smtClean="0"/>
              <a:t>frame</a:t>
            </a:r>
          </a:p>
        </p:txBody>
      </p:sp>
      <p:sp>
        <p:nvSpPr>
          <p:cNvPr id="7" name="Tekstboks 6"/>
          <p:cNvSpPr txBox="1"/>
          <p:nvPr/>
        </p:nvSpPr>
        <p:spPr>
          <a:xfrm>
            <a:off x="4126448" y="4743450"/>
            <a:ext cx="488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http://caniuse.com/#</a:t>
            </a:r>
            <a:r>
              <a:rPr lang="en-US" dirty="0" smtClean="0">
                <a:hlinkClick r:id="rId2"/>
              </a:rPr>
              <a:t>feat=requestanimationframe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226</Words>
  <Application>Microsoft Office PowerPoint</Application>
  <PresentationFormat>Skærmshow (16:9)</PresentationFormat>
  <Paragraphs>57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Office Theme</vt:lpstr>
      <vt:lpstr>Introduction to Canvas</vt:lpstr>
      <vt:lpstr>Overview and history</vt:lpstr>
      <vt:lpstr>The use of canvas</vt:lpstr>
      <vt:lpstr>Canvas vs. SVG vs. HTML</vt:lpstr>
      <vt:lpstr>Drawing with canvas</vt:lpstr>
      <vt:lpstr>Animation and timing</vt:lpstr>
      <vt:lpstr>requestAnimationFrame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Canvas</dc:title>
  <dc:creator>Christian Wahl</dc:creator>
  <cp:lastModifiedBy>Christian Wahl</cp:lastModifiedBy>
  <cp:revision>18</cp:revision>
  <dcterms:created xsi:type="dcterms:W3CDTF">2006-08-16T00:00:00Z</dcterms:created>
  <dcterms:modified xsi:type="dcterms:W3CDTF">2015-02-23T20:25:56Z</dcterms:modified>
</cp:coreProperties>
</file>