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0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sign_patter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ddyosmani.com/resources/essentialjsdesignpatterns/book/#designpatternstruct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ddyosmani.com/resources/essentialjsdesignpatterns/book/#designpatternstructu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JavaScript Design Patterns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913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Pattern?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design pattern in architecture and computer science is a formal way of documenting a solution to a design problem in a particular field of </a:t>
            </a:r>
            <a:r>
              <a:rPr lang="en-US" dirty="0" smtClean="0"/>
              <a:t>expertise.</a:t>
            </a:r>
          </a:p>
          <a:p>
            <a:pPr marL="400050" lvl="1" indent="0">
              <a:buNone/>
            </a:pPr>
            <a:r>
              <a:rPr lang="en-US" i="1" dirty="0" smtClean="0"/>
              <a:t>“The </a:t>
            </a:r>
            <a:r>
              <a:rPr lang="en-US" i="1" dirty="0"/>
              <a:t>elements of this language are entities called patterns. Each pattern describes a problem that occurs over and over again in our environment, and then describes the core of the solution to that problem, in such a way that you can use this solution a million times over, without ever doing it the same way </a:t>
            </a:r>
            <a:r>
              <a:rPr lang="en-US" i="1" dirty="0" smtClean="0"/>
              <a:t>twice.”</a:t>
            </a:r>
            <a:endParaRPr lang="da-DK" i="1" dirty="0"/>
          </a:p>
        </p:txBody>
      </p:sp>
      <p:sp>
        <p:nvSpPr>
          <p:cNvPr id="4" name="Tekstboks 3"/>
          <p:cNvSpPr txBox="1"/>
          <p:nvPr/>
        </p:nvSpPr>
        <p:spPr>
          <a:xfrm>
            <a:off x="4555411" y="4717018"/>
            <a:ext cx="451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en.wikipedia.org/wiki/Design_pattern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051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Of A Design </a:t>
            </a:r>
            <a:r>
              <a:rPr lang="en-US" dirty="0" smtClean="0"/>
              <a:t>Pattern 1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b="1" dirty="0" smtClean="0"/>
              <a:t>Pattern </a:t>
            </a:r>
            <a:r>
              <a:rPr lang="en-US" b="1" dirty="0"/>
              <a:t>name</a:t>
            </a:r>
            <a:r>
              <a:rPr lang="en-US" dirty="0"/>
              <a:t> and a description</a:t>
            </a:r>
          </a:p>
          <a:p>
            <a:r>
              <a:rPr lang="en-US" b="1" dirty="0" smtClean="0"/>
              <a:t>Context </a:t>
            </a:r>
            <a:r>
              <a:rPr lang="en-US" b="1" dirty="0"/>
              <a:t>outline</a:t>
            </a:r>
            <a:r>
              <a:rPr lang="en-US" dirty="0"/>
              <a:t> – the contexts in which the pattern is effective in responding to the users needs.</a:t>
            </a:r>
          </a:p>
          <a:p>
            <a:r>
              <a:rPr lang="en-US" b="1" dirty="0" smtClean="0"/>
              <a:t>Problem </a:t>
            </a:r>
            <a:r>
              <a:rPr lang="en-US" b="1" dirty="0"/>
              <a:t>statement</a:t>
            </a:r>
            <a:r>
              <a:rPr lang="en-US" dirty="0"/>
              <a:t> – a statement of the problem being addressed so we can understand the intent of the pattern.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 </a:t>
            </a:r>
            <a:r>
              <a:rPr lang="en-US" dirty="0"/>
              <a:t>– a description of how the user’s problem is being solved in an understandable list of steps and perceptions.</a:t>
            </a:r>
          </a:p>
          <a:p>
            <a:r>
              <a:rPr lang="en-US" b="1" dirty="0" smtClean="0"/>
              <a:t>Design</a:t>
            </a:r>
            <a:r>
              <a:rPr lang="en-US" dirty="0" smtClean="0"/>
              <a:t> </a:t>
            </a:r>
            <a:r>
              <a:rPr lang="en-US" dirty="0"/>
              <a:t>– a description of the pattern’s design and in particular, the user’s behavior in interacting with it</a:t>
            </a:r>
          </a:p>
          <a:p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228600" y="4717018"/>
            <a:ext cx="878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hlinkClick r:id="rId2"/>
              </a:rPr>
              <a:t>http://addyosmani.com/resources/essentialjsdesignpatterns/book/#</a:t>
            </a:r>
            <a:r>
              <a:rPr lang="da-DK" dirty="0" smtClean="0">
                <a:hlinkClick r:id="rId2"/>
              </a:rPr>
              <a:t>designpatternstructure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016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Design </a:t>
            </a:r>
            <a:r>
              <a:rPr lang="en-US" dirty="0" smtClean="0"/>
              <a:t>Pattern 2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Implementation</a:t>
            </a:r>
            <a:r>
              <a:rPr lang="en-US" dirty="0"/>
              <a:t> – a guide to how the pattern would be implemented</a:t>
            </a:r>
          </a:p>
          <a:p>
            <a:r>
              <a:rPr lang="en-US" b="1" dirty="0"/>
              <a:t>Illustrations</a:t>
            </a:r>
            <a:r>
              <a:rPr lang="en-US" dirty="0"/>
              <a:t> – a visual representation of classes in the pattern (e.g. a diagram))</a:t>
            </a:r>
          </a:p>
          <a:p>
            <a:r>
              <a:rPr lang="en-US" b="1" dirty="0"/>
              <a:t>Examples</a:t>
            </a:r>
            <a:r>
              <a:rPr lang="en-US" dirty="0"/>
              <a:t> – an implementation of the pattern in a minimal form</a:t>
            </a:r>
          </a:p>
          <a:p>
            <a:r>
              <a:rPr lang="en-US" b="1" dirty="0"/>
              <a:t>Co-requisites</a:t>
            </a:r>
            <a:r>
              <a:rPr lang="en-US" dirty="0"/>
              <a:t> – what other patterns may be needed to support use of the pattern being described?</a:t>
            </a:r>
          </a:p>
          <a:p>
            <a:r>
              <a:rPr lang="en-US" b="1" dirty="0"/>
              <a:t>Relations</a:t>
            </a:r>
            <a:r>
              <a:rPr lang="en-US" dirty="0"/>
              <a:t> – what patterns does this pattern resemble? does it closely mimic any others?</a:t>
            </a:r>
          </a:p>
          <a:p>
            <a:r>
              <a:rPr lang="en-US" b="1" dirty="0"/>
              <a:t>Known usage</a:t>
            </a:r>
            <a:r>
              <a:rPr lang="en-US" dirty="0"/>
              <a:t> – is the pattern being used in the wild? If so, where and how?</a:t>
            </a:r>
          </a:p>
          <a:p>
            <a:r>
              <a:rPr lang="en-US" b="1" dirty="0"/>
              <a:t>Discussions</a:t>
            </a:r>
            <a:r>
              <a:rPr lang="en-US" dirty="0"/>
              <a:t> – the team or author’s thoughts on the exciting benefits of the pattern</a:t>
            </a:r>
          </a:p>
          <a:p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228600" y="4717018"/>
            <a:ext cx="878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hlinkClick r:id="rId2"/>
              </a:rPr>
              <a:t>http://addyosmani.com/resources/essentialjsdesignpatterns/book/#</a:t>
            </a:r>
            <a:r>
              <a:rPr lang="da-DK" dirty="0" smtClean="0">
                <a:hlinkClick r:id="rId2"/>
              </a:rPr>
              <a:t>designpatternstructure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907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307</Words>
  <Application>Microsoft Office PowerPoint</Application>
  <PresentationFormat>Skærmshow (16:9)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Office Theme</vt:lpstr>
      <vt:lpstr>JavaScript Design Patterns</vt:lpstr>
      <vt:lpstr>Design Pattern?</vt:lpstr>
      <vt:lpstr>Structure Of A Design Pattern 1</vt:lpstr>
      <vt:lpstr>Structure Of A Design Pattern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Design Patterns</dc:title>
  <dc:creator>Christian Wahl</dc:creator>
  <cp:lastModifiedBy>Christian Wahl</cp:lastModifiedBy>
  <cp:revision>2</cp:revision>
  <dcterms:created xsi:type="dcterms:W3CDTF">2006-08-16T00:00:00Z</dcterms:created>
  <dcterms:modified xsi:type="dcterms:W3CDTF">2015-04-19T22:03:45Z</dcterms:modified>
</cp:coreProperties>
</file>