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andhyp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dk/books/about/On_Game_Design.html?id=Qc19ChiOUI4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gtzecosan/292063952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almacsoftware.com/clear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uidetotheappgalaxy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Gamification and Web Design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711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Any game has rules</a:t>
            </a:r>
          </a:p>
          <a:p>
            <a:r>
              <a:rPr lang="en-US" dirty="0" smtClean="0"/>
              <a:t>Rules that define what players can and cannot do</a:t>
            </a:r>
          </a:p>
          <a:p>
            <a:r>
              <a:rPr lang="en-US" dirty="0" smtClean="0"/>
              <a:t>Adams and </a:t>
            </a:r>
            <a:r>
              <a:rPr lang="en-US" dirty="0" err="1" smtClean="0"/>
              <a:t>Rollings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Six functions defined by game rules:</a:t>
            </a:r>
          </a:p>
          <a:p>
            <a:pPr lvl="2"/>
            <a:r>
              <a:rPr lang="en-US" dirty="0" smtClean="0"/>
              <a:t>Semiotics</a:t>
            </a:r>
          </a:p>
          <a:p>
            <a:pPr lvl="2"/>
            <a:r>
              <a:rPr lang="en-US" dirty="0" smtClean="0"/>
              <a:t>Gameplay</a:t>
            </a:r>
          </a:p>
          <a:p>
            <a:pPr lvl="2"/>
            <a:r>
              <a:rPr lang="en-US" dirty="0" smtClean="0"/>
              <a:t>Sequence of play</a:t>
            </a:r>
          </a:p>
          <a:p>
            <a:pPr lvl="2"/>
            <a:r>
              <a:rPr lang="en-US" dirty="0" smtClean="0"/>
              <a:t>Goal(s) of the game</a:t>
            </a:r>
          </a:p>
          <a:p>
            <a:pPr lvl="2"/>
            <a:r>
              <a:rPr lang="en-US" dirty="0" smtClean="0"/>
              <a:t>Termination condition</a:t>
            </a:r>
          </a:p>
          <a:p>
            <a:pPr lvl="2"/>
            <a:r>
              <a:rPr lang="en-US" dirty="0" smtClean="0"/>
              <a:t>Meta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- semiotics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The semiotics of a game are the symbols that are used and how those symbols are interpreted</a:t>
            </a:r>
          </a:p>
          <a:p>
            <a:r>
              <a:rPr lang="en-US" smtClean="0"/>
              <a:t>In Web design, we can look at icons as semiotics.</a:t>
            </a:r>
          </a:p>
          <a:p>
            <a:pPr lvl="1"/>
            <a:r>
              <a:rPr lang="en-US" smtClean="0"/>
              <a:t>Our users need to understand the icons that we use</a:t>
            </a:r>
          </a:p>
          <a:p>
            <a:pPr lvl="1"/>
            <a:r>
              <a:rPr lang="en-US" smtClean="0"/>
              <a:t>Always consider whether to use an icon, text 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- gameplay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Gameplay is a combination of</a:t>
            </a:r>
          </a:p>
          <a:p>
            <a:pPr lvl="1"/>
            <a:r>
              <a:rPr lang="en-US" smtClean="0"/>
              <a:t>Challenges (i.e. what the player has to overcome)</a:t>
            </a:r>
          </a:p>
          <a:p>
            <a:pPr lvl="1"/>
            <a:r>
              <a:rPr lang="en-US" smtClean="0"/>
              <a:t>actions (i.e. what the player has to do in order to overcome the challenges)</a:t>
            </a:r>
          </a:p>
          <a:p>
            <a:r>
              <a:rPr lang="en-US" smtClean="0"/>
              <a:t>Challenges in different levels</a:t>
            </a:r>
          </a:p>
          <a:p>
            <a:pPr lvl="1"/>
            <a:r>
              <a:rPr lang="en-US" smtClean="0"/>
              <a:t>Have to suit the player</a:t>
            </a:r>
          </a:p>
          <a:p>
            <a:pPr lvl="1"/>
            <a:r>
              <a:rPr lang="en-US" smtClean="0"/>
              <a:t>Probably wouldn’t work on a website…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- sequence of play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The sequence of play can be thought of as the progression of the game</a:t>
            </a:r>
          </a:p>
          <a:p>
            <a:pPr lvl="1"/>
            <a:r>
              <a:rPr lang="en-US" smtClean="0"/>
              <a:t>“Run through the level, collect stuff, defeat enemies and hit the flag.”</a:t>
            </a:r>
          </a:p>
          <a:p>
            <a:pPr lvl="1"/>
            <a:r>
              <a:rPr lang="en-US" smtClean="0"/>
              <a:t>Same on each level</a:t>
            </a:r>
          </a:p>
          <a:p>
            <a:r>
              <a:rPr lang="en-US" smtClean="0"/>
              <a:t>Web shop</a:t>
            </a:r>
          </a:p>
          <a:p>
            <a:pPr lvl="1"/>
            <a:r>
              <a:rPr lang="en-US" smtClean="0"/>
              <a:t>The sequence of play could be Search for product → Read reviews → Click “Buy” → Check out.</a:t>
            </a:r>
          </a:p>
          <a:p>
            <a:pPr lvl="1"/>
            <a:r>
              <a:rPr lang="en-US" smtClean="0"/>
              <a:t>If the user have a good experience, they are likely to return to the website to buy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5.fanpop.com/image/photos/32000000/angry-bird-angry-birds-are-amazing-32024326-1024-7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47950"/>
            <a:ext cx="3152775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- goal(s) of the game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 a game often has a main goal</a:t>
            </a:r>
          </a:p>
          <a:p>
            <a:pPr lvl="1"/>
            <a:r>
              <a:rPr lang="en-US" smtClean="0"/>
              <a:t>Angry Birds: defeat the pigs</a:t>
            </a:r>
          </a:p>
          <a:p>
            <a:r>
              <a:rPr lang="en-US" smtClean="0"/>
              <a:t>Players are often motivated to set their own goals</a:t>
            </a:r>
          </a:p>
          <a:p>
            <a:pPr lvl="1"/>
            <a:r>
              <a:rPr lang="en-US" smtClean="0"/>
              <a:t>Get three stars in all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- goal(s) of the game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you encourage users to complete a task, they are more likely to try to do it.</a:t>
            </a:r>
          </a:p>
          <a:p>
            <a:r>
              <a:rPr lang="en-US" dirty="0" smtClean="0"/>
              <a:t>On websites:</a:t>
            </a:r>
          </a:p>
          <a:p>
            <a:pPr lvl="1"/>
            <a:r>
              <a:rPr lang="en-US" dirty="0" smtClean="0"/>
              <a:t>Registering</a:t>
            </a:r>
          </a:p>
          <a:p>
            <a:pPr lvl="1"/>
            <a:r>
              <a:rPr lang="en-US" dirty="0" smtClean="0"/>
              <a:t>filling out a profile</a:t>
            </a:r>
          </a:p>
          <a:p>
            <a:pPr lvl="1"/>
            <a:r>
              <a:rPr lang="en-US" dirty="0" smtClean="0"/>
              <a:t>signing up for a newsletter</a:t>
            </a:r>
          </a:p>
          <a:p>
            <a:pPr lvl="1"/>
            <a:r>
              <a:rPr lang="en-US" dirty="0" smtClean="0"/>
              <a:t>buying a product</a:t>
            </a:r>
          </a:p>
          <a:p>
            <a:r>
              <a:rPr lang="en-US" dirty="0" smtClean="0"/>
              <a:t>Give the user a sense of success</a:t>
            </a:r>
          </a:p>
          <a:p>
            <a:r>
              <a:rPr lang="en-US" dirty="0" smtClean="0"/>
              <a:t>The good experience will satisfy customers and make them return.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38325"/>
            <a:ext cx="5953125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- termination conditions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termination condition defines when the game ends</a:t>
            </a:r>
          </a:p>
          <a:p>
            <a:r>
              <a:rPr lang="en-US" smtClean="0"/>
              <a:t>Web design</a:t>
            </a:r>
          </a:p>
          <a:p>
            <a:pPr lvl="1"/>
            <a:r>
              <a:rPr lang="en-US" smtClean="0"/>
              <a:t>The user has completed a task</a:t>
            </a:r>
          </a:p>
          <a:p>
            <a:pPr lvl="1"/>
            <a:r>
              <a:rPr lang="en-US" smtClean="0"/>
              <a:t>“Checking out of a store”</a:t>
            </a:r>
          </a:p>
          <a:p>
            <a:pPr lvl="1"/>
            <a:r>
              <a:rPr lang="en-US" smtClean="0"/>
              <a:t>We have to ensure that the visitor has had a great experience up to this point, otherwise they will not come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- meta rules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Meta rules are exceptions to the rules, defining when the rules do not apply</a:t>
            </a:r>
          </a:p>
          <a:p>
            <a:r>
              <a:rPr lang="en-US" smtClean="0"/>
              <a:t>Web design</a:t>
            </a:r>
          </a:p>
          <a:p>
            <a:pPr lvl="1"/>
            <a:r>
              <a:rPr lang="en-US" smtClean="0"/>
              <a:t>Not useful</a:t>
            </a:r>
          </a:p>
          <a:p>
            <a:pPr lvl="1"/>
            <a:r>
              <a:rPr lang="en-US" smtClean="0"/>
              <a:t>We need to stick to the rules to ensure that we don’t confuse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Cooperation and Competition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Games are more fun when you have someone to play them with.</a:t>
            </a:r>
          </a:p>
          <a:p>
            <a:r>
              <a:rPr lang="en-US" smtClean="0"/>
              <a:t>You can fight against an opponent or collaborate on completing a task.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Spotify; your Facebook stream is filled with music being listened to by your friends.</a:t>
            </a:r>
          </a:p>
          <a:p>
            <a:pPr lvl="1"/>
            <a:r>
              <a:rPr lang="en-US" smtClean="0"/>
              <a:t>You can listen to it yourself, comment, like and so on.</a:t>
            </a:r>
          </a:p>
          <a:p>
            <a:pPr lvl="1"/>
            <a:r>
              <a:rPr lang="en-US" smtClean="0"/>
              <a:t>Spotify engages you in its product — even if you don’t even use Spotify.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To Use Gamification In web design?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91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Gamification and Web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 gaming industry is huge</a:t>
            </a:r>
          </a:p>
          <a:p>
            <a:r>
              <a:rPr lang="en-US" smtClean="0"/>
              <a:t>A game can keep people occupied for a long period of time</a:t>
            </a:r>
          </a:p>
          <a:p>
            <a:r>
              <a:rPr lang="en-US" smtClean="0"/>
              <a:t>I want my websites to affect users in the same way!</a:t>
            </a:r>
          </a:p>
          <a:p>
            <a:r>
              <a:rPr lang="en-US" smtClean="0"/>
              <a:t>I want my teaching to affect students in the same 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We are not looking to transform our products into games</a:t>
            </a:r>
          </a:p>
          <a:p>
            <a:r>
              <a:rPr lang="en-US" smtClean="0"/>
              <a:t>We are trying to learn from an industry with an extremely engaged audience</a:t>
            </a:r>
          </a:p>
          <a:p>
            <a:r>
              <a:rPr lang="en-US" smtClean="0"/>
              <a:t>We should adapt  the theories to our needs and to the platforms on which we deliver our products</a:t>
            </a:r>
          </a:p>
          <a:p>
            <a:r>
              <a:rPr lang="en-US" smtClean="0"/>
              <a:t>Gamification shouldn’t be something you apply after designing and building your product</a:t>
            </a:r>
          </a:p>
          <a:p>
            <a:r>
              <a:rPr lang="en-US" smtClean="0"/>
              <a:t>Gamification is a part of the design process itself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8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Tangible User Interfaces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ways of interacting with the User Interface</a:t>
            </a:r>
          </a:p>
          <a:p>
            <a:pPr lvl="1"/>
            <a:r>
              <a:rPr lang="en-US" smtClean="0"/>
              <a:t>Mobile phones</a:t>
            </a:r>
          </a:p>
          <a:p>
            <a:pPr lvl="1"/>
            <a:r>
              <a:rPr lang="en-US" smtClean="0"/>
              <a:t>Tablets</a:t>
            </a:r>
          </a:p>
          <a:p>
            <a:pPr lvl="1"/>
            <a:r>
              <a:rPr lang="en-US" smtClean="0"/>
              <a:t>Game consoles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Location-Based Websites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Popular games are often location-based</a:t>
            </a:r>
          </a:p>
          <a:p>
            <a:pPr lvl="1"/>
            <a:r>
              <a:rPr lang="en-US" smtClean="0"/>
              <a:t>The location of the player affects the game</a:t>
            </a:r>
          </a:p>
          <a:p>
            <a:r>
              <a:rPr lang="en-US" smtClean="0"/>
              <a:t>Websites? – why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Constructive and Helpful Feedback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games, we often see direct feedback to our actions</a:t>
            </a:r>
          </a:p>
          <a:p>
            <a:r>
              <a:rPr lang="en-US" dirty="0" smtClean="0"/>
              <a:t>For instance, your guide might interrupt a game that’s not going so well to help you remember how to use some skills that you learned earlier in the game.</a:t>
            </a:r>
          </a:p>
          <a:p>
            <a:r>
              <a:rPr lang="en-US" dirty="0" smtClean="0"/>
              <a:t>Providing feedback to your users</a:t>
            </a:r>
          </a:p>
          <a:p>
            <a:pPr lvl="1"/>
            <a:r>
              <a:rPr lang="en-US" dirty="0" smtClean="0"/>
              <a:t>When something goes wrong</a:t>
            </a:r>
          </a:p>
          <a:p>
            <a:pPr lvl="1"/>
            <a:r>
              <a:rPr lang="en-US" dirty="0" smtClean="0"/>
              <a:t>Be honest with your users</a:t>
            </a:r>
          </a:p>
          <a:p>
            <a:pPr lvl="1"/>
            <a:r>
              <a:rPr lang="en-US" dirty="0" smtClean="0"/>
              <a:t>Help them move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Ignore The Content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Content is important</a:t>
            </a:r>
          </a:p>
          <a:p>
            <a:pPr lvl="1"/>
            <a:r>
              <a:rPr lang="en-US" smtClean="0"/>
              <a:t>Gamification is just a tool to serve content more digestibly</a:t>
            </a:r>
          </a:p>
          <a:p>
            <a:r>
              <a:rPr lang="en-US" smtClean="0"/>
              <a:t>The product needs to be great, otherwise it won’t matter</a:t>
            </a:r>
          </a:p>
          <a:p>
            <a:pPr lvl="1"/>
            <a:r>
              <a:rPr lang="en-US" smtClean="0"/>
              <a:t>Gamification can improve the user experience, but by no means can it create it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Engage the Users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In Angry Birds you can earn badges for completing various tasks throughout the game</a:t>
            </a:r>
          </a:p>
          <a:p>
            <a:pPr lvl="1"/>
            <a:r>
              <a:rPr lang="en-US" smtClean="0"/>
              <a:t>badges for ranking high</a:t>
            </a:r>
          </a:p>
          <a:p>
            <a:pPr lvl="1"/>
            <a:r>
              <a:rPr lang="en-US" smtClean="0"/>
              <a:t>badges for playing longer</a:t>
            </a:r>
          </a:p>
          <a:p>
            <a:pPr lvl="1"/>
            <a:r>
              <a:rPr lang="en-US" smtClean="0"/>
              <a:t>hitting a certain number of pigs, etc.</a:t>
            </a:r>
          </a:p>
          <a:p>
            <a:r>
              <a:rPr lang="en-US" smtClean="0"/>
              <a:t>In a Web store, you could</a:t>
            </a:r>
          </a:p>
          <a:p>
            <a:pPr lvl="1"/>
            <a:r>
              <a:rPr lang="en-US" smtClean="0"/>
              <a:t>give customers double the value on their first purchase</a:t>
            </a:r>
          </a:p>
          <a:p>
            <a:pPr lvl="1"/>
            <a:r>
              <a:rPr lang="en-US" smtClean="0"/>
              <a:t>increase the discount according to how often they buy</a:t>
            </a:r>
          </a:p>
          <a:p>
            <a:r>
              <a:rPr lang="en-US" smtClean="0"/>
              <a:t>There are many ways to engage users.</a:t>
            </a:r>
          </a:p>
          <a:p>
            <a:pPr lvl="1"/>
            <a:r>
              <a:rPr lang="en-US" smtClean="0"/>
              <a:t>Ask them for feedback</a:t>
            </a:r>
          </a:p>
          <a:p>
            <a:pPr lvl="1"/>
            <a:r>
              <a:rPr lang="en-US" smtClean="0"/>
              <a:t>Create a Facebook page or Twitter profile, and be active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8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Easter Eggs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Hidden stuff that appears at some point</a:t>
            </a:r>
          </a:p>
          <a:p>
            <a:r>
              <a:rPr lang="en-US" smtClean="0"/>
              <a:t>The Konami Code appeared by mistake in the 1985 arcade game Gradius:</a:t>
            </a:r>
          </a:p>
          <a:p>
            <a:pPr lvl="1"/>
            <a:r>
              <a:rPr lang="en-US" smtClean="0"/>
              <a:t>up, up, down, down, left, right, left, right, B, A, Start</a:t>
            </a:r>
          </a:p>
          <a:p>
            <a:endParaRPr lang="en-US" smtClean="0"/>
          </a:p>
          <a:p>
            <a:r>
              <a:rPr lang="en-US" smtClean="0"/>
              <a:t>Some websites have Easter eggs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2500151" y="3257550"/>
            <a:ext cx="414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http://www.geekandhype.com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9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Not To Use Gamification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Sell the Product, Not the Experience</a:t>
            </a:r>
          </a:p>
          <a:p>
            <a:r>
              <a:rPr lang="en-US" smtClean="0"/>
              <a:t>Websites Shouldn’t Have Difficulty Levels</a:t>
            </a:r>
          </a:p>
          <a:p>
            <a:r>
              <a:rPr lang="en-US" smtClean="0"/>
              <a:t>Don’t Spam. Ever.</a:t>
            </a:r>
          </a:p>
          <a:p>
            <a:r>
              <a:rPr lang="en-US" smtClean="0"/>
              <a:t>Never Force Visitors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Games and gamification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Using game theories in areas not otherwise associated with games is often referred to as gamification</a:t>
            </a:r>
          </a:p>
          <a:p>
            <a:r>
              <a:rPr lang="en-US" smtClean="0"/>
              <a:t>Negative</a:t>
            </a:r>
          </a:p>
          <a:p>
            <a:pPr lvl="1"/>
            <a:r>
              <a:rPr lang="en-US" smtClean="0"/>
              <a:t>People tend to use gamification for the wrong purposes. </a:t>
            </a:r>
          </a:p>
          <a:p>
            <a:pPr lvl="1"/>
            <a:r>
              <a:rPr lang="en-US" smtClean="0"/>
              <a:t>Used in marketing with no other goal than to sell products.</a:t>
            </a:r>
          </a:p>
          <a:p>
            <a:r>
              <a:rPr lang="en-US" smtClean="0"/>
              <a:t>Positive </a:t>
            </a:r>
          </a:p>
          <a:p>
            <a:pPr lvl="1"/>
            <a:r>
              <a:rPr lang="en-US" smtClean="0"/>
              <a:t>Gamification should be used to improve the experience of buying and using a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a game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“a series of interesting choices.”</a:t>
            </a:r>
          </a:p>
          <a:p>
            <a:r>
              <a:rPr lang="en-US" dirty="0" smtClean="0"/>
              <a:t>Or what's between the choices:</a:t>
            </a:r>
          </a:p>
          <a:p>
            <a:pPr lvl="1"/>
            <a:r>
              <a:rPr lang="en-US" dirty="0" smtClean="0"/>
              <a:t>exploring new areas</a:t>
            </a:r>
          </a:p>
          <a:p>
            <a:pPr lvl="1"/>
            <a:r>
              <a:rPr lang="en-US" dirty="0" smtClean="0"/>
              <a:t>learning how to control your character</a:t>
            </a:r>
          </a:p>
          <a:p>
            <a:pPr lvl="1"/>
            <a:r>
              <a:rPr lang="en-US" dirty="0" smtClean="0"/>
              <a:t>pulling people out cars for fun, etc.</a:t>
            </a:r>
          </a:p>
          <a:p>
            <a:r>
              <a:rPr lang="en-US" dirty="0" err="1" smtClean="0"/>
              <a:t>Rollings</a:t>
            </a:r>
            <a:r>
              <a:rPr lang="en-US" dirty="0" smtClean="0"/>
              <a:t> and Adams (On Game Design):</a:t>
            </a:r>
          </a:p>
          <a:p>
            <a:pPr lvl="1"/>
            <a:r>
              <a:rPr lang="en-US" dirty="0" smtClean="0"/>
              <a:t>Four actions related to games:</a:t>
            </a:r>
          </a:p>
          <a:p>
            <a:pPr lvl="2"/>
            <a:r>
              <a:rPr lang="en-US" dirty="0" smtClean="0"/>
              <a:t>Play</a:t>
            </a:r>
          </a:p>
          <a:p>
            <a:pPr lvl="2"/>
            <a:r>
              <a:rPr lang="en-US" dirty="0" smtClean="0"/>
              <a:t>Pretending</a:t>
            </a:r>
          </a:p>
          <a:p>
            <a:pPr lvl="2"/>
            <a:r>
              <a:rPr lang="en-US" dirty="0" smtClean="0"/>
              <a:t>Rules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oals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1295401" y="4640818"/>
            <a:ext cx="7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books.google.dk/books/about/On_Game_Design.html?id=Qc19ChiOUI4C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Play/playing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Characteristics </a:t>
            </a:r>
          </a:p>
          <a:p>
            <a:pPr lvl="1"/>
            <a:r>
              <a:rPr lang="en-US" dirty="0" smtClean="0"/>
              <a:t>Recreational activity</a:t>
            </a:r>
          </a:p>
          <a:p>
            <a:pPr lvl="1"/>
            <a:r>
              <a:rPr lang="en-US" dirty="0" smtClean="0"/>
              <a:t>Actions are often nonessential to the game</a:t>
            </a:r>
          </a:p>
          <a:p>
            <a:pPr lvl="1"/>
            <a:r>
              <a:rPr lang="en-US" dirty="0" smtClean="0"/>
              <a:t>Participatory form of entertainment</a:t>
            </a:r>
          </a:p>
          <a:p>
            <a:pPr lvl="1"/>
            <a:r>
              <a:rPr lang="en-US" dirty="0" smtClean="0"/>
              <a:t>You decide the storyline</a:t>
            </a:r>
          </a:p>
          <a:p>
            <a:r>
              <a:rPr lang="en-US" dirty="0" smtClean="0"/>
              <a:t>(Books and movies are mainly presentational)</a:t>
            </a:r>
          </a:p>
          <a:p>
            <a:r>
              <a:rPr lang="en-US" dirty="0" smtClean="0"/>
              <a:t>The word “play” can be translated as two words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Lege</a:t>
            </a:r>
            <a:r>
              <a:rPr lang="en-US" dirty="0" smtClean="0"/>
              <a:t>” is like when children are playing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Spil</a:t>
            </a:r>
            <a:r>
              <a:rPr lang="en-US" dirty="0" smtClean="0"/>
              <a:t>” is like when you’re playing a game</a:t>
            </a:r>
          </a:p>
          <a:p>
            <a:pPr lvl="1"/>
            <a:r>
              <a:rPr lang="en-US" dirty="0" smtClean="0"/>
              <a:t>When children are playing, there are usually no initial goals or rules – they are playing simply because they want to 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pic>
        <p:nvPicPr>
          <p:cNvPr id="1026" name="Picture 2" descr="http://farm4.staticflickr.com/3135/2920639521_9cdc4f72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047750"/>
            <a:ext cx="50038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3664398" y="4800600"/>
            <a:ext cx="535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http://www.flickr.com/photos/gtzecosan/2920639521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  <a:endParaRPr lang="en-US" dirty="0"/>
          </a:p>
        </p:txBody>
      </p:sp>
      <p:sp>
        <p:nvSpPr>
          <p:cNvPr id="3" name="Tekstboks 2"/>
          <p:cNvSpPr txBox="1"/>
          <p:nvPr/>
        </p:nvSpPr>
        <p:spPr>
          <a:xfrm>
            <a:off x="5029200" y="4586486"/>
            <a:ext cx="402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http://www.realmacsoftware.com/clear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2050" name="Picture 2" descr="http://www.realmacsoftware.com/_resources/clear/images/ss_sw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015760"/>
            <a:ext cx="2971800" cy="384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762000" y="1143001"/>
            <a:ext cx="386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Parallax scrolling</a:t>
            </a:r>
          </a:p>
          <a:p>
            <a:r>
              <a:rPr lang="en-US" dirty="0">
                <a:hlinkClick r:id="rId2"/>
              </a:rPr>
              <a:t>http://www.guidetotheappgalaxy.com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36312"/>
            <a:ext cx="3276600" cy="361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Pretending</a:t>
            </a: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Games often allow a player to be another person</a:t>
            </a:r>
          </a:p>
          <a:p>
            <a:pPr lvl="1"/>
            <a:r>
              <a:rPr lang="en-US" smtClean="0"/>
              <a:t>Fiction – a different reality. People tend to behave differently if no one knows who they are.</a:t>
            </a:r>
          </a:p>
          <a:p>
            <a:r>
              <a:rPr lang="en-US" smtClean="0"/>
              <a:t>Create your own identity</a:t>
            </a:r>
          </a:p>
          <a:p>
            <a:pPr lvl="1"/>
            <a:r>
              <a:rPr lang="en-US" smtClean="0"/>
              <a:t>People love social websites, forums and chat rooms</a:t>
            </a:r>
          </a:p>
          <a:p>
            <a:pPr lvl="1"/>
            <a:r>
              <a:rPr lang="en-US" smtClean="0"/>
              <a:t>Choose which parts of you others get to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1175</Words>
  <Application>Microsoft Office PowerPoint</Application>
  <PresentationFormat>Skærmshow (16:9)</PresentationFormat>
  <Paragraphs>162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27</vt:i4>
      </vt:variant>
    </vt:vector>
  </HeadingPairs>
  <TitlesOfParts>
    <vt:vector size="28" baseType="lpstr">
      <vt:lpstr>Office Theme</vt:lpstr>
      <vt:lpstr>Gamification and Web Design</vt:lpstr>
      <vt:lpstr>Gamification and Web Design</vt:lpstr>
      <vt:lpstr>Games and gamification</vt:lpstr>
      <vt:lpstr>Definition of a game</vt:lpstr>
      <vt:lpstr>Play/playing</vt:lpstr>
      <vt:lpstr>Example 1</vt:lpstr>
      <vt:lpstr>Example 2</vt:lpstr>
      <vt:lpstr>Example 3</vt:lpstr>
      <vt:lpstr>Pretending</vt:lpstr>
      <vt:lpstr>Rules</vt:lpstr>
      <vt:lpstr>Rules - semiotics</vt:lpstr>
      <vt:lpstr>Rules - gameplay</vt:lpstr>
      <vt:lpstr>Rules - sequence of play</vt:lpstr>
      <vt:lpstr>Rules - goal(s) of the game</vt:lpstr>
      <vt:lpstr>Rules - goal(s) of the game</vt:lpstr>
      <vt:lpstr>Rules - termination conditions</vt:lpstr>
      <vt:lpstr>Rules - meta rules</vt:lpstr>
      <vt:lpstr>Cooperation and Competition</vt:lpstr>
      <vt:lpstr>How To Use Gamification In web design?</vt:lpstr>
      <vt:lpstr>PowerPoint-præsentation</vt:lpstr>
      <vt:lpstr>Tangible User Interfaces</vt:lpstr>
      <vt:lpstr>Location-Based Websites</vt:lpstr>
      <vt:lpstr>Constructive and Helpful Feedback</vt:lpstr>
      <vt:lpstr>Don’t Ignore The Content</vt:lpstr>
      <vt:lpstr>Engage the Users</vt:lpstr>
      <vt:lpstr>Easter Eggs</vt:lpstr>
      <vt:lpstr>When Not To Use Gamification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Gamification and Web Design</dc:title>
  <dc:creator>Christian Wahl</dc:creator>
  <cp:lastModifiedBy>Christian Wahl</cp:lastModifiedBy>
  <cp:revision>20</cp:revision>
  <dcterms:created xsi:type="dcterms:W3CDTF">2006-08-16T00:00:00Z</dcterms:created>
  <dcterms:modified xsi:type="dcterms:W3CDTF">2014-11-25T19:33:47Z</dcterms:modified>
</cp:coreProperties>
</file>