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7" r:id="rId5"/>
    <p:sldId id="261" r:id="rId6"/>
    <p:sldId id="262" r:id="rId7"/>
    <p:sldId id="263" r:id="rId8"/>
    <p:sldId id="264" r:id="rId9"/>
    <p:sldId id="260" r:id="rId10"/>
    <p:sldId id="259" r:id="rId11"/>
    <p:sldId id="265" r:id="rId12"/>
    <p:sldId id="266" r:id="rId13"/>
    <p:sldId id="267" r:id="rId14"/>
    <p:sldId id="269" r:id="rId15"/>
    <p:sldId id="270" r:id="rId16"/>
    <p:sldId id="272" r:id="rId17"/>
    <p:sldId id="268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84" autoAdjust="0"/>
  </p:normalViewPr>
  <p:slideViewPr>
    <p:cSldViewPr>
      <p:cViewPr varScale="1">
        <p:scale>
          <a:sx n="95" d="100"/>
          <a:sy n="95" d="100"/>
        </p:scale>
        <p:origin x="-37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7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rksmode.org/mobile/tableTouch.html" TargetMode="External"/><Relationship Id="rId2" Type="http://schemas.openxmlformats.org/officeDocument/2006/relationships/hyperlink" Target="https://developer.mozilla.org/en-US/docs/Mozilla_event_refer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touch-events/" TargetMode="External"/><Relationship Id="rId4" Type="http://schemas.openxmlformats.org/officeDocument/2006/relationships/hyperlink" Target="http://www.html5rocks.com/en/mobile/touch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doodles/hurdles-20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doodles/gamepad/" TargetMode="External"/><Relationship Id="rId2" Type="http://schemas.openxmlformats.org/officeDocument/2006/relationships/hyperlink" Target="http://www.w3.org/TR/gamep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Interaction and input</a:t>
            </a:r>
            <a:endParaRPr lang="en-US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003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Legacy events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mouseover</a:t>
            </a:r>
          </a:p>
          <a:p>
            <a:pPr lvl="0"/>
            <a:r>
              <a:rPr lang="en-US" smtClean="0"/>
              <a:t>mousemove</a:t>
            </a:r>
          </a:p>
          <a:p>
            <a:pPr lvl="0"/>
            <a:r>
              <a:rPr lang="en-US" smtClean="0"/>
              <a:t>mousedown</a:t>
            </a:r>
          </a:p>
          <a:p>
            <a:pPr lvl="0"/>
            <a:r>
              <a:rPr lang="en-US" smtClean="0"/>
              <a:t>mouseup</a:t>
            </a:r>
          </a:p>
          <a:p>
            <a:pPr lvl="0"/>
            <a:r>
              <a:rPr lang="en-US" smtClean="0"/>
              <a:t>mouseout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9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Prevent zooming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Swipes and gestures are often associated with browser behavior, such as scrolling and zooming.</a:t>
            </a:r>
          </a:p>
          <a:p>
            <a:r>
              <a:rPr lang="en-US" smtClean="0"/>
              <a:t>Setup your viewport so that it is not user scalable:</a:t>
            </a:r>
          </a:p>
          <a:p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526213" y="3915802"/>
            <a:ext cx="809157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&lt;meta name="</a:t>
            </a:r>
            <a:r>
              <a:rPr lang="en-US" sz="2000" dirty="0" smtClean="0"/>
              <a:t>viewport“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content</a:t>
            </a:r>
            <a:r>
              <a:rPr lang="en-US" sz="2000" dirty="0"/>
              <a:t>="width=device-width, initial-scale=1.0, user-scalable=no</a:t>
            </a:r>
            <a:r>
              <a:rPr lang="en-US" sz="2000" dirty="0" smtClean="0"/>
              <a:t>"&gt;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48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Prevent scrolling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Prevent default  “over scrolling” effect</a:t>
            </a:r>
          </a:p>
          <a:p>
            <a:r>
              <a:rPr lang="en-US" smtClean="0"/>
              <a:t>Override default touchmove behavior</a:t>
            </a:r>
          </a:p>
          <a:p>
            <a:r>
              <a:rPr lang="en-US" smtClean="0"/>
              <a:t>Confusing in many multi-touch applications, and can easily be disabled:</a:t>
            </a:r>
          </a:p>
          <a:p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1109387" y="3714751"/>
            <a:ext cx="6925229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document.body.addEventListener</a:t>
            </a:r>
            <a:r>
              <a:rPr lang="en-US" sz="2000" dirty="0"/>
              <a:t>('</a:t>
            </a:r>
            <a:r>
              <a:rPr lang="en-US" sz="2000" dirty="0" err="1"/>
              <a:t>touchmove</a:t>
            </a:r>
            <a:r>
              <a:rPr lang="en-US" sz="2000" dirty="0"/>
              <a:t>', function(event)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event.preventDefault</a:t>
            </a:r>
            <a:r>
              <a:rPr lang="en-US" sz="2000" dirty="0"/>
              <a:t>();</a:t>
            </a:r>
          </a:p>
          <a:p>
            <a:r>
              <a:rPr lang="en-US" sz="2000" dirty="0"/>
              <a:t>}, false); </a:t>
            </a:r>
          </a:p>
        </p:txBody>
      </p:sp>
    </p:spTree>
    <p:extLst>
      <p:ext uri="{BB962C8B-B14F-4D97-AF65-F5344CB8AC3E}">
        <p14:creationId xmlns:p14="http://schemas.microsoft.com/office/powerpoint/2010/main" val="117793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Links – events, touch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hlinkClick r:id="rId2"/>
              </a:rPr>
              <a:t>https://developer.mozilla.org/en-US/docs/Mozilla_event_reference</a:t>
            </a:r>
            <a:endParaRPr lang="en-US" smtClean="0"/>
          </a:p>
          <a:p>
            <a:r>
              <a:rPr lang="en-US" smtClean="0">
                <a:hlinkClick r:id="rId3"/>
              </a:rPr>
              <a:t>http://www.quirksmode.org/mobile/tableTouch.html</a:t>
            </a:r>
            <a:endParaRPr lang="en-US" smtClean="0"/>
          </a:p>
          <a:p>
            <a:r>
              <a:rPr lang="en-US" smtClean="0">
                <a:hlinkClick r:id="rId4"/>
              </a:rPr>
              <a:t>http://www.html5rocks.com/en/mobile/touch/</a:t>
            </a:r>
            <a:endParaRPr lang="en-US" smtClean="0"/>
          </a:p>
          <a:p>
            <a:r>
              <a:rPr lang="en-US" smtClean="0">
                <a:hlinkClick r:id="rId5"/>
              </a:rPr>
              <a:t>http://www.w3.org/TR/touch-events/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Gamepad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432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8" y="1200150"/>
            <a:ext cx="842356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Gamepad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Interaction using a gamepad</a:t>
            </a:r>
          </a:p>
          <a:p>
            <a:endParaRPr lang="en-US" smtClean="0"/>
          </a:p>
          <a:p>
            <a:r>
              <a:rPr lang="en-US" smtClean="0">
                <a:hlinkClick r:id="rId3"/>
              </a:rPr>
              <a:t>http://www.google.com/doodles/hurdles-2012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1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browsers support it today?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August 2012:</a:t>
            </a:r>
          </a:p>
          <a:p>
            <a:pPr lvl="1"/>
            <a:r>
              <a:rPr lang="en-US" smtClean="0"/>
              <a:t>Chrome 21 and newer on Windows, Mac, Linux, and Chrome OS</a:t>
            </a:r>
          </a:p>
          <a:p>
            <a:pPr lvl="1"/>
            <a:r>
              <a:rPr lang="en-US" smtClean="0"/>
              <a:t>special builds of Firefox with Gamepad API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8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Links - gamepad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http://www.w3.org/TR/gamepad/</a:t>
            </a:r>
            <a:endParaRPr lang="en-US" smtClean="0"/>
          </a:p>
          <a:p>
            <a:r>
              <a:rPr lang="en-US" smtClean="0">
                <a:hlinkClick r:id="rId3"/>
              </a:rPr>
              <a:t>http://www.html5rocks.com/en/tutorials/doodles/gamepad/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1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Old input methods</a:t>
            </a:r>
          </a:p>
          <a:p>
            <a:pPr lvl="1"/>
            <a:r>
              <a:rPr lang="en-US" smtClean="0"/>
              <a:t>Keyboard</a:t>
            </a:r>
          </a:p>
          <a:p>
            <a:pPr lvl="2"/>
            <a:r>
              <a:rPr lang="en-US" smtClean="0"/>
              <a:t>Navigation (primary): arrow keys, enter, page up, page down, tab</a:t>
            </a:r>
          </a:p>
          <a:p>
            <a:pPr lvl="2"/>
            <a:r>
              <a:rPr lang="en-US" smtClean="0"/>
              <a:t>Other keys for text input</a:t>
            </a:r>
          </a:p>
          <a:p>
            <a:pPr lvl="1"/>
            <a:r>
              <a:rPr lang="en-US" smtClean="0"/>
              <a:t>Mouse</a:t>
            </a:r>
          </a:p>
          <a:p>
            <a:pPr lvl="2"/>
            <a:r>
              <a:rPr lang="en-US" smtClean="0"/>
              <a:t>Buttons, scroll</a:t>
            </a:r>
          </a:p>
          <a:p>
            <a:r>
              <a:rPr lang="en-US" smtClean="0"/>
              <a:t>New input methods</a:t>
            </a:r>
          </a:p>
          <a:p>
            <a:pPr lvl="1"/>
            <a:r>
              <a:rPr lang="en-US" smtClean="0"/>
              <a:t>Touch</a:t>
            </a:r>
          </a:p>
          <a:p>
            <a:pPr lvl="1"/>
            <a:r>
              <a:rPr lang="en-US" smtClean="0"/>
              <a:t>Game 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Touch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037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Touch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Events on touch-sensitive screen</a:t>
            </a:r>
          </a:p>
          <a:p>
            <a:pPr lvl="1"/>
            <a:r>
              <a:rPr lang="en-US" smtClean="0"/>
              <a:t>Capture interactions made with the user's fingers</a:t>
            </a:r>
          </a:p>
          <a:p>
            <a:pPr lvl="1"/>
            <a:r>
              <a:rPr lang="en-US" smtClean="0"/>
              <a:t>Mobile, smartphone and tablets</a:t>
            </a:r>
          </a:p>
          <a:p>
            <a:r>
              <a:rPr lang="en-US" smtClean="0"/>
              <a:t>History</a:t>
            </a:r>
          </a:p>
          <a:p>
            <a:pPr lvl="1"/>
            <a:r>
              <a:rPr lang="en-US" smtClean="0"/>
              <a:t>Apple introduced their touch events API in iOS 2.0</a:t>
            </a:r>
          </a:p>
          <a:p>
            <a:pPr lvl="1"/>
            <a:r>
              <a:rPr lang="en-US" smtClean="0"/>
              <a:t>Android has been catching up to this de-facto standard</a:t>
            </a:r>
          </a:p>
          <a:p>
            <a:pPr lvl="1"/>
            <a:r>
              <a:rPr lang="en-US" smtClean="0"/>
              <a:t>W3C working group has come together to work on this touch events specification.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3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Touch events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mtClean="0"/>
              <a:t>Fire when the user moves his finger, whatever the context</a:t>
            </a:r>
          </a:p>
          <a:p>
            <a:pPr lvl="0"/>
            <a:r>
              <a:rPr lang="en-US" smtClean="0"/>
              <a:t>Events</a:t>
            </a:r>
          </a:p>
          <a:p>
            <a:pPr lvl="1"/>
            <a:r>
              <a:rPr lang="en-US" smtClean="0"/>
              <a:t>touchstart:</a:t>
            </a:r>
          </a:p>
          <a:p>
            <a:pPr lvl="2"/>
            <a:r>
              <a:rPr lang="en-US" smtClean="0"/>
              <a:t>a finger is placed on a DOM element.</a:t>
            </a:r>
          </a:p>
          <a:p>
            <a:pPr lvl="1"/>
            <a:r>
              <a:rPr lang="en-US" smtClean="0"/>
              <a:t>touchmove:</a:t>
            </a:r>
          </a:p>
          <a:p>
            <a:pPr lvl="2"/>
            <a:r>
              <a:rPr lang="en-US" smtClean="0"/>
              <a:t>a finger is dragged along a DOM element.</a:t>
            </a:r>
          </a:p>
          <a:p>
            <a:pPr lvl="1"/>
            <a:r>
              <a:rPr lang="en-US" smtClean="0"/>
              <a:t>touchend:</a:t>
            </a:r>
          </a:p>
          <a:p>
            <a:pPr lvl="2"/>
            <a:r>
              <a:rPr lang="en-US" smtClean="0"/>
              <a:t>a finger is removed from a DOM element.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09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Other touch events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mtClean="0"/>
              <a:t>Three additional touch events, but no browsers support</a:t>
            </a:r>
          </a:p>
          <a:p>
            <a:pPr lvl="1"/>
            <a:r>
              <a:rPr lang="en-US" smtClean="0"/>
              <a:t>touchenter</a:t>
            </a:r>
          </a:p>
          <a:p>
            <a:pPr lvl="2"/>
            <a:r>
              <a:rPr lang="en-US" smtClean="0"/>
              <a:t>a moving finger enters a DOM element.</a:t>
            </a:r>
          </a:p>
          <a:p>
            <a:pPr lvl="1"/>
            <a:r>
              <a:rPr lang="en-US" smtClean="0"/>
              <a:t>touchleave:</a:t>
            </a:r>
          </a:p>
          <a:p>
            <a:pPr lvl="2"/>
            <a:r>
              <a:rPr lang="en-US" smtClean="0"/>
              <a:t>a moving finger leaves a DOM element.</a:t>
            </a:r>
          </a:p>
          <a:p>
            <a:pPr lvl="1"/>
            <a:r>
              <a:rPr lang="en-US" smtClean="0"/>
              <a:t>touchcancel:</a:t>
            </a:r>
          </a:p>
          <a:p>
            <a:pPr lvl="2"/>
            <a:r>
              <a:rPr lang="en-US" smtClean="0"/>
              <a:t>a touch is interrupted (implementation specific).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0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Touches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Three lists of touches:</a:t>
            </a:r>
          </a:p>
          <a:p>
            <a:r>
              <a:rPr lang="en-US" dirty="0" smtClean="0"/>
              <a:t>touches</a:t>
            </a:r>
          </a:p>
          <a:p>
            <a:pPr lvl="1"/>
            <a:r>
              <a:rPr lang="en-US" dirty="0" smtClean="0"/>
              <a:t>a list of all fingers currently on the screen.</a:t>
            </a:r>
          </a:p>
          <a:p>
            <a:r>
              <a:rPr lang="en-US" dirty="0" err="1" smtClean="0"/>
              <a:t>targetTouches</a:t>
            </a:r>
            <a:endParaRPr lang="en-US" dirty="0" smtClean="0"/>
          </a:p>
          <a:p>
            <a:pPr lvl="1"/>
            <a:r>
              <a:rPr lang="en-US" dirty="0" smtClean="0"/>
              <a:t>a list of fingers on the current DOM element.</a:t>
            </a:r>
          </a:p>
          <a:p>
            <a:r>
              <a:rPr lang="en-US" dirty="0" err="1" smtClean="0"/>
              <a:t>changedTouches</a:t>
            </a:r>
            <a:endParaRPr lang="en-US" dirty="0" smtClean="0"/>
          </a:p>
          <a:p>
            <a:pPr lvl="1"/>
            <a:r>
              <a:rPr lang="en-US" dirty="0" smtClean="0"/>
              <a:t>a list of fingers involved in the current event. For example, in a </a:t>
            </a:r>
            <a:r>
              <a:rPr lang="en-US" dirty="0" err="1" smtClean="0"/>
              <a:t>touchend</a:t>
            </a:r>
            <a:r>
              <a:rPr lang="en-US" dirty="0" smtClean="0"/>
              <a:t> event, this will be the finger that was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9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Objects with touch information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identifier</a:t>
            </a:r>
          </a:p>
          <a:p>
            <a:pPr lvl="1"/>
            <a:r>
              <a:rPr lang="en-US" smtClean="0"/>
              <a:t>a number that uniquely identifies the current finger in the touch session.</a:t>
            </a:r>
          </a:p>
          <a:p>
            <a:r>
              <a:rPr lang="en-US" smtClean="0"/>
              <a:t>target</a:t>
            </a:r>
          </a:p>
          <a:p>
            <a:pPr lvl="1"/>
            <a:r>
              <a:rPr lang="en-US" smtClean="0"/>
              <a:t>The DOM element that was the target of the action.</a:t>
            </a:r>
          </a:p>
          <a:p>
            <a:r>
              <a:rPr lang="en-US" smtClean="0"/>
              <a:t>client/page/screen coordinates</a:t>
            </a:r>
          </a:p>
          <a:p>
            <a:pPr lvl="1"/>
            <a:r>
              <a:rPr lang="en-US" smtClean="0"/>
              <a:t>where on the screen the action happened</a:t>
            </a:r>
          </a:p>
          <a:p>
            <a:r>
              <a:rPr lang="en-US" smtClean="0"/>
              <a:t>radius coordinates and rotationAngle</a:t>
            </a:r>
          </a:p>
          <a:p>
            <a:pPr lvl="1"/>
            <a:r>
              <a:rPr lang="en-US" smtClean="0"/>
              <a:t>describe the ellipse that approximates finger shape.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8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Interface events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mtClean="0"/>
              <a:t>Fire when a touch action leads to a certain interface reaction.</a:t>
            </a:r>
          </a:p>
          <a:p>
            <a:pPr lvl="0"/>
            <a:r>
              <a:rPr lang="en-US" smtClean="0"/>
              <a:t>Actions</a:t>
            </a:r>
          </a:p>
          <a:p>
            <a:pPr lvl="1"/>
            <a:r>
              <a:rPr lang="en-US" smtClean="0"/>
              <a:t>click</a:t>
            </a:r>
          </a:p>
          <a:p>
            <a:pPr lvl="1"/>
            <a:r>
              <a:rPr lang="en-US" smtClean="0"/>
              <a:t>context menu</a:t>
            </a:r>
          </a:p>
          <a:p>
            <a:pPr lvl="1"/>
            <a:r>
              <a:rPr lang="en-US" smtClean="0"/>
              <a:t>scroll</a:t>
            </a:r>
          </a:p>
          <a:p>
            <a:pPr lvl="1"/>
            <a:r>
              <a:rPr lang="en-US" smtClean="0"/>
              <a:t>zoom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1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450</Words>
  <Application>Microsoft Office PowerPoint</Application>
  <PresentationFormat>Skærmshow (16:9)</PresentationFormat>
  <Paragraphs>96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17</vt:i4>
      </vt:variant>
    </vt:vector>
  </HeadingPairs>
  <TitlesOfParts>
    <vt:vector size="18" baseType="lpstr">
      <vt:lpstr>Office Theme</vt:lpstr>
      <vt:lpstr>Interaction and input</vt:lpstr>
      <vt:lpstr>Input</vt:lpstr>
      <vt:lpstr>Touch</vt:lpstr>
      <vt:lpstr>Touch</vt:lpstr>
      <vt:lpstr>Touch events</vt:lpstr>
      <vt:lpstr>Other touch events</vt:lpstr>
      <vt:lpstr>Touches</vt:lpstr>
      <vt:lpstr>Objects with touch information</vt:lpstr>
      <vt:lpstr>Interface events</vt:lpstr>
      <vt:lpstr>Legacy events</vt:lpstr>
      <vt:lpstr>Prevent zooming</vt:lpstr>
      <vt:lpstr>Prevent scrolling</vt:lpstr>
      <vt:lpstr>Links – events, touch</vt:lpstr>
      <vt:lpstr>Gamepad</vt:lpstr>
      <vt:lpstr>Gamepad</vt:lpstr>
      <vt:lpstr>What browsers support it today?</vt:lpstr>
      <vt:lpstr>Links - gamepad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and input</dc:title>
  <dc:creator>Christian Wahl</dc:creator>
  <cp:lastModifiedBy>Christian Wahl</cp:lastModifiedBy>
  <cp:revision>14</cp:revision>
  <dcterms:created xsi:type="dcterms:W3CDTF">2006-08-16T00:00:00Z</dcterms:created>
  <dcterms:modified xsi:type="dcterms:W3CDTF">2014-11-25T19:38:46Z</dcterms:modified>
</cp:coreProperties>
</file>