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9" r:id="rId3"/>
    <p:sldId id="259" r:id="rId4"/>
    <p:sldId id="260" r:id="rId5"/>
    <p:sldId id="267" r:id="rId6"/>
    <p:sldId id="261" r:id="rId7"/>
    <p:sldId id="268" r:id="rId8"/>
    <p:sldId id="265" r:id="rId9"/>
    <p:sldId id="262" r:id="rId10"/>
    <p:sldId id="263" r:id="rId11"/>
    <p:sldId id="264" r:id="rId12"/>
    <p:sldId id="266" r:id="rId13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76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80794" autoAdjust="0"/>
  </p:normalViewPr>
  <p:slideViewPr>
    <p:cSldViewPr snapToGrid="0" snapToObjects="1">
      <p:cViewPr varScale="1">
        <p:scale>
          <a:sx n="94" d="100"/>
          <a:sy n="94" d="100"/>
        </p:scale>
        <p:origin x="20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0FFAF-B4F1-CB47-B89B-BD38FEB190AD}" type="datetime1">
              <a:rPr lang="da-DK" smtClean="0"/>
              <a:t>02-09-2015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884DC-7C78-874B-B33E-4FD46E90991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981154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4A86D-88B8-3D40-955A-2A6093001EAF}" type="datetime1">
              <a:rPr lang="da-DK" smtClean="0"/>
              <a:t>02-09-2015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4E1A5-6CB7-5447-B42E-8AE694A2D83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756611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allowed</a:t>
            </a:r>
            <a:r>
              <a:rPr lang="da-DK" dirty="0" smtClean="0"/>
              <a:t>,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encouraged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take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both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courses</a:t>
            </a:r>
            <a:r>
              <a:rPr lang="da-DK" baseline="0" dirty="0" smtClean="0"/>
              <a:t>!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02-09-2015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9979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Findes i</a:t>
            </a:r>
            <a:r>
              <a:rPr lang="da-DK" baseline="0" dirty="0" smtClean="0"/>
              <a:t> studieordning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02-09-2015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7180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Introduce</a:t>
            </a:r>
            <a:r>
              <a:rPr lang="da-DK" dirty="0" smtClean="0"/>
              <a:t> </a:t>
            </a:r>
            <a:r>
              <a:rPr lang="da-DK" dirty="0" err="1" smtClean="0"/>
              <a:t>Codeacademy</a:t>
            </a:r>
            <a:r>
              <a:rPr lang="da-DK" dirty="0" smtClean="0">
                <a:sym typeface="Wingdings" panose="05000000000000000000" pitchFamily="2" charset="2"/>
              </a:rPr>
              <a:t> </a:t>
            </a:r>
            <a:r>
              <a:rPr lang="da-DK" dirty="0" err="1" smtClean="0">
                <a:sym typeface="Wingdings" panose="05000000000000000000" pitchFamily="2" charset="2"/>
              </a:rPr>
              <a:t>good</a:t>
            </a:r>
            <a:r>
              <a:rPr lang="da-DK" dirty="0" smtClean="0">
                <a:sym typeface="Wingdings" panose="05000000000000000000" pitchFamily="2" charset="2"/>
              </a:rPr>
              <a:t> for </a:t>
            </a:r>
            <a:r>
              <a:rPr lang="da-DK" dirty="0" err="1" smtClean="0">
                <a:sym typeface="Wingdings" panose="05000000000000000000" pitchFamily="2" charset="2"/>
              </a:rPr>
              <a:t>beginners</a:t>
            </a:r>
            <a:endParaRPr lang="da-DK" dirty="0" smtClean="0">
              <a:sym typeface="Wingdings" panose="05000000000000000000" pitchFamily="2" charset="2"/>
            </a:endParaRPr>
          </a:p>
          <a:p>
            <a:endParaRPr lang="da-DK" dirty="0" smtClean="0">
              <a:sym typeface="Wingdings" panose="05000000000000000000" pitchFamily="2" charset="2"/>
            </a:endParaRPr>
          </a:p>
          <a:p>
            <a:r>
              <a:rPr lang="da-DK" dirty="0" smtClean="0">
                <a:sym typeface="Wingdings" panose="05000000000000000000" pitchFamily="2" charset="2"/>
              </a:rPr>
              <a:t>If</a:t>
            </a:r>
            <a:r>
              <a:rPr lang="da-DK" baseline="0" dirty="0" smtClean="0">
                <a:sym typeface="Wingdings" panose="05000000000000000000" pitchFamily="2" charset="2"/>
              </a:rPr>
              <a:t> </a:t>
            </a:r>
            <a:r>
              <a:rPr lang="da-DK" baseline="0" dirty="0" err="1" smtClean="0">
                <a:sym typeface="Wingdings" panose="05000000000000000000" pitchFamily="2" charset="2"/>
              </a:rPr>
              <a:t>you</a:t>
            </a:r>
            <a:r>
              <a:rPr lang="da-DK" baseline="0" dirty="0" smtClean="0">
                <a:sym typeface="Wingdings" panose="05000000000000000000" pitchFamily="2" charset="2"/>
              </a:rPr>
              <a:t> dont have VS-</a:t>
            </a:r>
            <a:r>
              <a:rPr lang="da-DK" baseline="0" dirty="0" err="1" smtClean="0">
                <a:sym typeface="Wingdings" panose="05000000000000000000" pitchFamily="2" charset="2"/>
              </a:rPr>
              <a:t>SQLServer</a:t>
            </a:r>
            <a:r>
              <a:rPr lang="da-DK" baseline="0" dirty="0" smtClean="0">
                <a:sym typeface="Wingdings" panose="05000000000000000000" pitchFamily="2" charset="2"/>
              </a:rPr>
              <a:t>; </a:t>
            </a:r>
            <a:r>
              <a:rPr lang="da-DK" baseline="0" dirty="0" err="1" smtClean="0">
                <a:sym typeface="Wingdings" panose="05000000000000000000" pitchFamily="2" charset="2"/>
              </a:rPr>
              <a:t>get</a:t>
            </a:r>
            <a:r>
              <a:rPr lang="da-DK" baseline="0" dirty="0" smtClean="0">
                <a:sym typeface="Wingdings" panose="05000000000000000000" pitchFamily="2" charset="2"/>
              </a:rPr>
              <a:t> it; </a:t>
            </a:r>
            <a:r>
              <a:rPr lang="da-DK" baseline="0" dirty="0" err="1" smtClean="0">
                <a:sym typeface="Wingdings" panose="05000000000000000000" pitchFamily="2" charset="2"/>
              </a:rPr>
              <a:t>install</a:t>
            </a:r>
            <a:r>
              <a:rPr lang="da-DK" baseline="0" dirty="0" smtClean="0">
                <a:sym typeface="Wingdings" panose="05000000000000000000" pitchFamily="2" charset="2"/>
              </a:rPr>
              <a:t> it.</a:t>
            </a:r>
            <a:endParaRPr lang="da-DK" dirty="0" smtClean="0">
              <a:sym typeface="Wingdings" panose="05000000000000000000" pitchFamily="2" charset="2"/>
            </a:endParaRPr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02-09-2015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3120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How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much</a:t>
            </a:r>
            <a:r>
              <a:rPr lang="da-DK" baseline="0" dirty="0" smtClean="0"/>
              <a:t> ADO.NET do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know? EF?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02-09-2015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9850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Further description on canvas</a:t>
            </a:r>
            <a:endParaRPr lang="da-DK" baseline="0" dirty="0" smtClean="0"/>
          </a:p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02-09-2015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1255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 note: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web application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functionality as described above, but I don't expect you to do a completely done web application. If you don't have time to implement, you must be able to argument as to why. The website / web application should be used as an example when you at the examination account for what you have learned.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examination, the database and the web application must run on your computer, or on a host. (we must be able to see it running!).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02-09-2015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965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14" name="Billede 13" descr="UCN_Logo_forside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131772"/>
            <a:ext cx="1536700" cy="4318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12" name="Billede 11" descr="UCN_Payoff_DK_neg.ai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  <p:sp>
        <p:nvSpPr>
          <p:cNvPr id="9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14" name="Billede 13" descr="FØ_Logo_forside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679757"/>
            <a:ext cx="1562100" cy="889000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10" name="Billede 9" descr="UCN_Payoff_DK_neg.ai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 userDrawn="1"/>
        </p:nvSpPr>
        <p:spPr>
          <a:xfrm>
            <a:off x="0" y="5711086"/>
            <a:ext cx="1911113" cy="11469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9" name="Pladsholder til diasnummer 5"/>
          <p:cNvSpPr txBox="1">
            <a:spLocks/>
          </p:cNvSpPr>
          <p:nvPr userDrawn="1"/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AB382F-E9E6-CE49-B414-1E064FB7F064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Tekstfelt 9"/>
          <p:cNvSpPr txBox="1"/>
          <p:nvPr userDrawn="1"/>
        </p:nvSpPr>
        <p:spPr>
          <a:xfrm>
            <a:off x="1464336" y="46978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pic>
        <p:nvPicPr>
          <p:cNvPr id="13" name="Billede 12" descr="FØ_Logo_side 2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936065"/>
            <a:ext cx="1143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0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625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396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043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443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037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496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45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lede 16" descr="Bjælke med grafik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2200"/>
          </a:xfrm>
          <a:prstGeom prst="rect">
            <a:avLst/>
          </a:prstGeom>
        </p:spPr>
      </p:pic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382" y="6347672"/>
            <a:ext cx="5578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</a:defRPr>
            </a:lvl1pPr>
          </a:lstStyle>
          <a:p>
            <a:fld id="{F7AB382F-E9E6-CE49-B414-1E064FB7F064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18" name="Billede 17" descr="UCN_Logo_side 2.ai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329765"/>
            <a:ext cx="927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SzPct val="100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200" indent="-176400" algn="l" defTabSz="457200" rtl="0" eaLnBrk="1" latinLnBrk="0" hangingPunct="1">
        <a:spcBef>
          <a:spcPct val="20000"/>
        </a:spcBef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roh@ucn.d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fod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dias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</a:t>
            </a:fld>
            <a:endParaRPr lang="da-DK"/>
          </a:p>
        </p:txBody>
      </p:sp>
      <p:sp>
        <p:nvSpPr>
          <p:cNvPr id="4" name="U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Web Development</a:t>
            </a:r>
            <a:endParaRPr lang="da-DK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Introduction</a:t>
            </a:r>
            <a:r>
              <a:rPr lang="da-DK" dirty="0" smtClean="0"/>
              <a:t> to the </a:t>
            </a:r>
            <a:r>
              <a:rPr lang="da-DK" dirty="0" err="1" smtClean="0"/>
              <a:t>course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3155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Product </a:t>
            </a:r>
            <a:r>
              <a:rPr lang="en-US" b="1" dirty="0" smtClean="0"/>
              <a:t>Requirements</a:t>
            </a:r>
            <a:endParaRPr lang="da-DK" dirty="0"/>
          </a:p>
        </p:txBody>
      </p:sp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Product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product is a website / web application created in C# / ASP.NET. </a:t>
            </a:r>
          </a:p>
          <a:p>
            <a:r>
              <a:rPr lang="en-US" b="1" dirty="0"/>
              <a:t>Requirements</a:t>
            </a:r>
            <a:endParaRPr lang="en-US" dirty="0"/>
          </a:p>
          <a:p>
            <a:r>
              <a:rPr lang="en-US" dirty="0"/>
              <a:t>ASP.NET Website / Web Application</a:t>
            </a:r>
          </a:p>
          <a:p>
            <a:r>
              <a:rPr lang="en-US" dirty="0"/>
              <a:t>Displaying data from a database</a:t>
            </a:r>
          </a:p>
          <a:p>
            <a:r>
              <a:rPr lang="en-US" dirty="0"/>
              <a:t>Saving information submitted from an HTML form to the database</a:t>
            </a:r>
          </a:p>
          <a:p>
            <a:r>
              <a:rPr lang="en-US" dirty="0"/>
              <a:t>Front end validation with JavaScript</a:t>
            </a:r>
          </a:p>
          <a:p>
            <a:r>
              <a:rPr lang="en-US" dirty="0"/>
              <a:t>Optional AJAX Functionality</a:t>
            </a:r>
          </a:p>
          <a:p>
            <a:r>
              <a:rPr lang="en-US" dirty="0"/>
              <a:t>The Web Application </a:t>
            </a:r>
            <a:r>
              <a:rPr lang="en-US" b="1" dirty="0"/>
              <a:t>should at least use one</a:t>
            </a:r>
            <a:r>
              <a:rPr lang="en-US" dirty="0"/>
              <a:t> of the following API's:</a:t>
            </a:r>
          </a:p>
          <a:p>
            <a:pPr lvl="1"/>
            <a:r>
              <a:rPr lang="en-US" dirty="0"/>
              <a:t>Geolocation</a:t>
            </a:r>
          </a:p>
          <a:p>
            <a:pPr lvl="1"/>
            <a:r>
              <a:rPr lang="en-US" dirty="0"/>
              <a:t>Canvas</a:t>
            </a:r>
          </a:p>
          <a:p>
            <a:pPr lvl="1"/>
            <a:r>
              <a:rPr lang="en-US" dirty="0"/>
              <a:t>History API using </a:t>
            </a:r>
            <a:r>
              <a:rPr lang="en-US" dirty="0" err="1"/>
              <a:t>pushState</a:t>
            </a:r>
            <a:endParaRPr lang="en-US" dirty="0"/>
          </a:p>
          <a:p>
            <a:pPr lvl="1"/>
            <a:r>
              <a:rPr lang="en-US" dirty="0"/>
              <a:t>drag and drop</a:t>
            </a:r>
          </a:p>
          <a:p>
            <a:pPr lvl="1"/>
            <a:r>
              <a:rPr lang="en-US" dirty="0"/>
              <a:t>Storage (local/session)</a:t>
            </a:r>
          </a:p>
          <a:p>
            <a:pPr lvl="1"/>
            <a:r>
              <a:rPr lang="en-US" dirty="0"/>
              <a:t>Web Workers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3270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Examination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Oral – 30 min </a:t>
            </a:r>
            <a:r>
              <a:rPr lang="da-DK" dirty="0" err="1"/>
              <a:t>incl</a:t>
            </a:r>
            <a:r>
              <a:rPr lang="da-DK" dirty="0"/>
              <a:t>. </a:t>
            </a:r>
            <a:r>
              <a:rPr lang="da-DK" dirty="0" err="1"/>
              <a:t>Grading</a:t>
            </a:r>
            <a:r>
              <a:rPr lang="da-DK" dirty="0" smtClean="0"/>
              <a:t>. </a:t>
            </a:r>
            <a:endParaRPr lang="da-DK" dirty="0"/>
          </a:p>
          <a:p>
            <a:r>
              <a:rPr lang="da-DK" dirty="0"/>
              <a:t>10 Minutes </a:t>
            </a:r>
            <a:r>
              <a:rPr lang="da-DK" dirty="0" err="1"/>
              <a:t>presentation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Present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work</a:t>
            </a:r>
            <a:endParaRPr lang="da-DK" dirty="0"/>
          </a:p>
          <a:p>
            <a:r>
              <a:rPr lang="da-DK" dirty="0"/>
              <a:t>The </a:t>
            </a:r>
            <a:r>
              <a:rPr lang="da-DK" dirty="0" err="1"/>
              <a:t>curricullum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discussed</a:t>
            </a:r>
            <a:r>
              <a:rPr lang="da-DK" dirty="0"/>
              <a:t>, </a:t>
            </a:r>
            <a:r>
              <a:rPr lang="da-DK" dirty="0" err="1"/>
              <a:t>based</a:t>
            </a:r>
            <a:r>
              <a:rPr lang="da-DK" dirty="0"/>
              <a:t> on the </a:t>
            </a:r>
            <a:r>
              <a:rPr lang="da-DK" dirty="0" err="1"/>
              <a:t>presentation</a:t>
            </a:r>
            <a:r>
              <a:rPr lang="da-DK" dirty="0" smtClean="0"/>
              <a:t>.</a:t>
            </a:r>
          </a:p>
          <a:p>
            <a:r>
              <a:rPr lang="da-DK" dirty="0" err="1" smtClean="0"/>
              <a:t>Internal</a:t>
            </a:r>
            <a:r>
              <a:rPr lang="da-DK" dirty="0" smtClean="0"/>
              <a:t> </a:t>
            </a:r>
            <a:r>
              <a:rPr lang="da-DK" dirty="0" err="1" smtClean="0"/>
              <a:t>exam</a:t>
            </a:r>
            <a:endParaRPr lang="da-DK" dirty="0"/>
          </a:p>
          <a:p>
            <a:r>
              <a:rPr lang="da-DK" i="1" dirty="0"/>
              <a:t>Show up 30 </a:t>
            </a:r>
            <a:r>
              <a:rPr lang="da-DK" i="1" dirty="0" err="1"/>
              <a:t>minutes</a:t>
            </a:r>
            <a:r>
              <a:rPr lang="da-DK" i="1" dirty="0"/>
              <a:t> in </a:t>
            </a:r>
            <a:r>
              <a:rPr lang="da-DK" i="1" dirty="0" err="1"/>
              <a:t>advance</a:t>
            </a:r>
            <a:endParaRPr lang="da-DK" i="1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6428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Today</a:t>
            </a:r>
            <a:r>
              <a:rPr lang="da-DK" dirty="0" smtClean="0"/>
              <a:t>	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Introducing</a:t>
            </a:r>
            <a:r>
              <a:rPr lang="da-DK" dirty="0" smtClean="0"/>
              <a:t> </a:t>
            </a:r>
            <a:r>
              <a:rPr lang="da-DK" dirty="0" err="1" smtClean="0"/>
              <a:t>alot</a:t>
            </a:r>
            <a:r>
              <a:rPr lang="da-DK" dirty="0" smtClean="0"/>
              <a:t> of basic </a:t>
            </a:r>
            <a:r>
              <a:rPr lang="da-DK" dirty="0" err="1" smtClean="0"/>
              <a:t>concepts</a:t>
            </a:r>
            <a:r>
              <a:rPr lang="da-DK" dirty="0" smtClean="0"/>
              <a:t> of web </a:t>
            </a:r>
            <a:r>
              <a:rPr lang="da-DK" dirty="0" err="1" smtClean="0"/>
              <a:t>development</a:t>
            </a:r>
            <a:endParaRPr lang="da-DK" dirty="0" smtClean="0"/>
          </a:p>
          <a:p>
            <a:r>
              <a:rPr lang="da-DK" dirty="0" smtClean="0"/>
              <a:t>HTML</a:t>
            </a:r>
          </a:p>
          <a:p>
            <a:r>
              <a:rPr lang="da-DK" dirty="0" smtClean="0"/>
              <a:t>GIT</a:t>
            </a:r>
          </a:p>
          <a:p>
            <a:r>
              <a:rPr lang="da-DK" dirty="0" smtClean="0"/>
              <a:t>HTML/5</a:t>
            </a:r>
          </a:p>
          <a:p>
            <a:r>
              <a:rPr lang="da-DK" smtClean="0"/>
              <a:t>Client-Server </a:t>
            </a:r>
            <a:r>
              <a:rPr lang="da-DK" dirty="0" smtClean="0"/>
              <a:t>&amp; HTTP</a:t>
            </a:r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5796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Ronni Hansen - </a:t>
            </a:r>
            <a:r>
              <a:rPr lang="da-DK" dirty="0" smtClean="0">
                <a:hlinkClick r:id="rId2"/>
              </a:rPr>
              <a:t>roh@ucn.dk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a-DK" dirty="0" smtClean="0"/>
              <a:t>Education</a:t>
            </a:r>
          </a:p>
          <a:p>
            <a:pPr lvl="1"/>
            <a:r>
              <a:rPr lang="da-DK" dirty="0" smtClean="0"/>
              <a:t>Marketing Management </a:t>
            </a:r>
          </a:p>
          <a:p>
            <a:pPr lvl="1"/>
            <a:r>
              <a:rPr lang="da-DK" dirty="0" smtClean="0"/>
              <a:t>Software Developer</a:t>
            </a:r>
          </a:p>
          <a:p>
            <a:r>
              <a:rPr lang="da-DK" dirty="0" smtClean="0"/>
              <a:t>Experience</a:t>
            </a:r>
          </a:p>
          <a:p>
            <a:pPr lvl="1"/>
            <a:r>
              <a:rPr lang="da-DK" dirty="0" smtClean="0"/>
              <a:t>Freelance Web-dev.</a:t>
            </a:r>
          </a:p>
          <a:p>
            <a:pPr lvl="1"/>
            <a:r>
              <a:rPr lang="da-DK" dirty="0" smtClean="0"/>
              <a:t>Consultancies</a:t>
            </a:r>
          </a:p>
          <a:p>
            <a:pPr lvl="1"/>
            <a:r>
              <a:rPr lang="da-DK" dirty="0" smtClean="0"/>
              <a:t>Teaching - you guessed it, in web development</a:t>
            </a:r>
          </a:p>
          <a:p>
            <a:r>
              <a:rPr lang="da-DK" dirty="0" smtClean="0"/>
              <a:t>Professional interests</a:t>
            </a:r>
          </a:p>
          <a:p>
            <a:pPr lvl="1"/>
            <a:r>
              <a:rPr lang="da-DK" dirty="0" smtClean="0"/>
              <a:t>Getting my hands dirty</a:t>
            </a:r>
          </a:p>
          <a:p>
            <a:pPr lvl="1"/>
            <a:r>
              <a:rPr lang="da-DK" dirty="0" smtClean="0"/>
              <a:t>Work process optimization</a:t>
            </a:r>
          </a:p>
          <a:p>
            <a:r>
              <a:rPr lang="da-DK" dirty="0" smtClean="0"/>
              <a:t>LinkedIn – Feel free to add me</a:t>
            </a:r>
          </a:p>
          <a:p>
            <a:r>
              <a:rPr lang="da-DK" dirty="0" smtClean="0"/>
              <a:t>Personal </a:t>
            </a:r>
          </a:p>
          <a:p>
            <a:pPr lvl="1"/>
            <a:r>
              <a:rPr lang="da-DK" dirty="0" smtClean="0"/>
              <a:t>Coding: Primarily .NET</a:t>
            </a:r>
          </a:p>
          <a:p>
            <a:pPr lvl="1"/>
            <a:r>
              <a:rPr lang="da-DK" dirty="0" smtClean="0"/>
              <a:t>Im a geek: so gaming of course</a:t>
            </a:r>
          </a:p>
          <a:p>
            <a:pPr lvl="1"/>
            <a:r>
              <a:rPr lang="da-DK" dirty="0" smtClean="0"/>
              <a:t>And i play a horrid guitar</a:t>
            </a:r>
          </a:p>
          <a:p>
            <a:pPr lvl="1"/>
            <a:endParaRPr lang="da-DK" dirty="0" smtClean="0"/>
          </a:p>
          <a:p>
            <a:pPr lvl="1"/>
            <a:endParaRPr lang="da-DK" dirty="0" smtClean="0"/>
          </a:p>
          <a:p>
            <a:endParaRPr lang="da-DK" dirty="0" smtClean="0"/>
          </a:p>
          <a:p>
            <a:pPr lvl="1"/>
            <a:endParaRPr lang="da-DK" dirty="0" smtClean="0"/>
          </a:p>
          <a:p>
            <a:endParaRPr lang="da-DK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3667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Topics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2491991"/>
            <a:ext cx="3813786" cy="36341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Frontend</a:t>
            </a:r>
          </a:p>
          <a:p>
            <a:pPr lvl="1"/>
            <a:r>
              <a:rPr lang="en-US" dirty="0" smtClean="0"/>
              <a:t>HTML</a:t>
            </a:r>
            <a:endParaRPr lang="en-US" dirty="0"/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Related stuff</a:t>
            </a:r>
          </a:p>
          <a:p>
            <a:pPr lvl="2"/>
            <a:r>
              <a:rPr lang="en-US" dirty="0"/>
              <a:t>Responsive</a:t>
            </a:r>
          </a:p>
          <a:p>
            <a:pPr lvl="2"/>
            <a:r>
              <a:rPr lang="en-US" dirty="0"/>
              <a:t>Mobile </a:t>
            </a:r>
            <a:r>
              <a:rPr lang="en-US" dirty="0" smtClean="0"/>
              <a:t>first</a:t>
            </a:r>
            <a:endParaRPr lang="en-US" dirty="0"/>
          </a:p>
          <a:p>
            <a:pPr lvl="1"/>
            <a:r>
              <a:rPr lang="en-US" dirty="0"/>
              <a:t>AJAX</a:t>
            </a:r>
          </a:p>
          <a:p>
            <a:r>
              <a:rPr lang="en-US" dirty="0" err="1"/>
              <a:t>Ronni</a:t>
            </a:r>
            <a:endParaRPr lang="da-DK" dirty="0"/>
          </a:p>
          <a:p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2491991"/>
            <a:ext cx="3790401" cy="36341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Backend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 smtClean="0"/>
              <a:t>Object </a:t>
            </a:r>
            <a:r>
              <a:rPr lang="en-US" dirty="0"/>
              <a:t>Oriented Programming</a:t>
            </a:r>
          </a:p>
          <a:p>
            <a:pPr lvl="1"/>
            <a:r>
              <a:rPr lang="en-US" dirty="0"/>
              <a:t>ASP.NET</a:t>
            </a:r>
          </a:p>
          <a:p>
            <a:pPr lvl="1"/>
            <a:r>
              <a:rPr lang="en-US" dirty="0"/>
              <a:t>(</a:t>
            </a:r>
            <a:r>
              <a:rPr lang="en-US" dirty="0" smtClean="0"/>
              <a:t>MSSSQL)</a:t>
            </a:r>
            <a:endParaRPr lang="en-US" dirty="0"/>
          </a:p>
          <a:p>
            <a:r>
              <a:rPr lang="en-US" dirty="0"/>
              <a:t>Michael</a:t>
            </a:r>
            <a:endParaRPr lang="da-DK" dirty="0"/>
          </a:p>
          <a:p>
            <a:endParaRPr lang="da-DK" dirty="0"/>
          </a:p>
        </p:txBody>
      </p:sp>
      <p:sp>
        <p:nvSpPr>
          <p:cNvPr id="5" name="Tekstboks 4"/>
          <p:cNvSpPr txBox="1"/>
          <p:nvPr/>
        </p:nvSpPr>
        <p:spPr>
          <a:xfrm>
            <a:off x="1728317" y="1567543"/>
            <a:ext cx="46222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400" dirty="0" smtClean="0"/>
              <a:t>The web in general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5256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Aim</a:t>
            </a:r>
            <a:r>
              <a:rPr lang="da-DK" dirty="0" smtClean="0"/>
              <a:t> of </a:t>
            </a:r>
            <a:r>
              <a:rPr lang="da-DK" dirty="0" err="1" smtClean="0"/>
              <a:t>courses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a-DK" dirty="0" smtClean="0"/>
              <a:t>Student has </a:t>
            </a:r>
            <a:r>
              <a:rPr lang="da-DK" dirty="0" err="1" smtClean="0"/>
              <a:t>knowledge</a:t>
            </a:r>
            <a:r>
              <a:rPr lang="da-DK" dirty="0" smtClean="0"/>
              <a:t> of:</a:t>
            </a:r>
          </a:p>
          <a:p>
            <a:pPr lvl="1"/>
            <a:r>
              <a:rPr lang="da-DK" dirty="0" smtClean="0"/>
              <a:t>Design patterns</a:t>
            </a:r>
          </a:p>
          <a:p>
            <a:pPr lvl="1"/>
            <a:r>
              <a:rPr lang="da-DK" dirty="0" smtClean="0"/>
              <a:t>WWW Protocols</a:t>
            </a:r>
          </a:p>
          <a:p>
            <a:pPr lvl="1"/>
            <a:r>
              <a:rPr lang="da-DK" dirty="0" smtClean="0"/>
              <a:t>WWW Standards</a:t>
            </a:r>
          </a:p>
          <a:p>
            <a:pPr lvl="1"/>
            <a:r>
              <a:rPr lang="da-DK" dirty="0" smtClean="0"/>
              <a:t>WWW Architecture</a:t>
            </a:r>
          </a:p>
          <a:p>
            <a:pPr lvl="1"/>
            <a:r>
              <a:rPr lang="da-DK" dirty="0" err="1" smtClean="0"/>
              <a:t>Strengths</a:t>
            </a:r>
            <a:r>
              <a:rPr lang="da-DK" dirty="0" smtClean="0"/>
              <a:t> and </a:t>
            </a:r>
            <a:r>
              <a:rPr lang="da-DK" dirty="0" err="1" smtClean="0"/>
              <a:t>weaknesses</a:t>
            </a:r>
            <a:r>
              <a:rPr lang="da-DK" dirty="0" smtClean="0"/>
              <a:t> of </a:t>
            </a:r>
            <a:r>
              <a:rPr lang="da-DK" dirty="0" err="1" smtClean="0"/>
              <a:t>different</a:t>
            </a:r>
            <a:r>
              <a:rPr lang="da-DK" dirty="0" smtClean="0"/>
              <a:t> media, with </a:t>
            </a:r>
            <a:r>
              <a:rPr lang="da-DK" dirty="0" err="1" smtClean="0"/>
              <a:t>different</a:t>
            </a:r>
            <a:r>
              <a:rPr lang="da-DK" dirty="0" smtClean="0"/>
              <a:t> </a:t>
            </a:r>
            <a:r>
              <a:rPr lang="da-DK" dirty="0" err="1" smtClean="0"/>
              <a:t>characteristics</a:t>
            </a:r>
            <a:r>
              <a:rPr lang="da-DK" dirty="0" smtClean="0"/>
              <a:t>.</a:t>
            </a:r>
          </a:p>
          <a:p>
            <a:pPr lvl="1"/>
            <a:r>
              <a:rPr lang="da-DK" dirty="0" err="1" smtClean="0"/>
              <a:t>Communication</a:t>
            </a:r>
            <a:r>
              <a:rPr lang="da-DK" dirty="0" smtClean="0"/>
              <a:t> </a:t>
            </a:r>
            <a:r>
              <a:rPr lang="da-DK" dirty="0" err="1" smtClean="0"/>
              <a:t>Strategy</a:t>
            </a:r>
            <a:endParaRPr lang="da-DK" dirty="0" smtClean="0"/>
          </a:p>
          <a:p>
            <a:r>
              <a:rPr lang="da-DK" dirty="0" smtClean="0"/>
              <a:t>Student has </a:t>
            </a:r>
            <a:r>
              <a:rPr lang="da-DK" dirty="0" err="1" smtClean="0"/>
              <a:t>skills</a:t>
            </a:r>
            <a:r>
              <a:rPr lang="da-DK" dirty="0" smtClean="0"/>
              <a:t> in:</a:t>
            </a:r>
          </a:p>
          <a:p>
            <a:pPr lvl="1"/>
            <a:r>
              <a:rPr lang="da-DK" dirty="0" err="1" smtClean="0"/>
              <a:t>Developing</a:t>
            </a:r>
            <a:r>
              <a:rPr lang="da-DK" dirty="0" smtClean="0"/>
              <a:t> web </a:t>
            </a:r>
            <a:r>
              <a:rPr lang="da-DK" dirty="0" err="1" smtClean="0"/>
              <a:t>applications</a:t>
            </a:r>
            <a:r>
              <a:rPr lang="da-DK" dirty="0" smtClean="0"/>
              <a:t> – Programming and </a:t>
            </a:r>
            <a:r>
              <a:rPr lang="da-DK" dirty="0" err="1" smtClean="0"/>
              <a:t>implementation</a:t>
            </a:r>
            <a:endParaRPr lang="da-DK" dirty="0"/>
          </a:p>
          <a:p>
            <a:pPr lvl="1"/>
            <a:r>
              <a:rPr lang="da-DK" dirty="0" smtClean="0"/>
              <a:t>Usage of basic design principles</a:t>
            </a:r>
          </a:p>
          <a:p>
            <a:pPr lvl="1"/>
            <a:r>
              <a:rPr lang="da-DK" dirty="0" smtClean="0"/>
              <a:t>User </a:t>
            </a:r>
            <a:r>
              <a:rPr lang="da-DK" dirty="0" err="1" smtClean="0"/>
              <a:t>Experience</a:t>
            </a:r>
            <a:r>
              <a:rPr lang="da-DK" dirty="0" smtClean="0"/>
              <a:t> </a:t>
            </a:r>
            <a:r>
              <a:rPr lang="da-DK" dirty="0" err="1" smtClean="0"/>
              <a:t>Theory</a:t>
            </a:r>
            <a:endParaRPr lang="da-DK" dirty="0" smtClean="0"/>
          </a:p>
          <a:p>
            <a:pPr lvl="1"/>
            <a:r>
              <a:rPr lang="da-DK" dirty="0" smtClean="0"/>
              <a:t>Planning and </a:t>
            </a:r>
            <a:r>
              <a:rPr lang="da-DK" dirty="0" err="1" smtClean="0"/>
              <a:t>execution</a:t>
            </a:r>
            <a:r>
              <a:rPr lang="da-DK" dirty="0" smtClean="0"/>
              <a:t> of </a:t>
            </a:r>
            <a:r>
              <a:rPr lang="da-DK" dirty="0" err="1" smtClean="0"/>
              <a:t>user</a:t>
            </a:r>
            <a:r>
              <a:rPr lang="da-DK" dirty="0" smtClean="0"/>
              <a:t> tests.</a:t>
            </a:r>
          </a:p>
          <a:p>
            <a:pPr lvl="1"/>
            <a:r>
              <a:rPr lang="da-DK" dirty="0" err="1" smtClean="0"/>
              <a:t>Documentation</a:t>
            </a:r>
            <a:r>
              <a:rPr lang="da-DK" dirty="0" smtClean="0"/>
              <a:t> of </a:t>
            </a:r>
            <a:r>
              <a:rPr lang="da-DK" dirty="0" err="1" smtClean="0"/>
              <a:t>webapplication</a:t>
            </a:r>
            <a:r>
              <a:rPr lang="da-DK" dirty="0"/>
              <a:t> </a:t>
            </a:r>
            <a:r>
              <a:rPr lang="da-DK" dirty="0" err="1" smtClean="0"/>
              <a:t>structure</a:t>
            </a:r>
            <a:endParaRPr lang="da-DK" dirty="0"/>
          </a:p>
          <a:p>
            <a:r>
              <a:rPr lang="da-DK" dirty="0" smtClean="0"/>
              <a:t>Student has </a:t>
            </a:r>
            <a:r>
              <a:rPr lang="da-DK" dirty="0" err="1" smtClean="0"/>
              <a:t>competencies</a:t>
            </a:r>
            <a:r>
              <a:rPr lang="da-DK" dirty="0" smtClean="0"/>
              <a:t> in:</a:t>
            </a:r>
          </a:p>
          <a:p>
            <a:pPr lvl="1"/>
            <a:r>
              <a:rPr lang="da-DK" dirty="0" err="1" smtClean="0"/>
              <a:t>Analyzing</a:t>
            </a:r>
            <a:r>
              <a:rPr lang="da-DK" dirty="0" smtClean="0"/>
              <a:t> a </a:t>
            </a:r>
            <a:r>
              <a:rPr lang="da-DK" dirty="0" err="1" smtClean="0"/>
              <a:t>development</a:t>
            </a:r>
            <a:r>
              <a:rPr lang="da-DK" dirty="0" smtClean="0"/>
              <a:t> </a:t>
            </a:r>
            <a:r>
              <a:rPr lang="da-DK" dirty="0" err="1" smtClean="0"/>
              <a:t>wish</a:t>
            </a:r>
            <a:r>
              <a:rPr lang="da-DK" dirty="0" smtClean="0"/>
              <a:t>, </a:t>
            </a:r>
            <a:r>
              <a:rPr lang="da-DK" dirty="0" err="1" smtClean="0"/>
              <a:t>leading</a:t>
            </a:r>
            <a:r>
              <a:rPr lang="da-DK" dirty="0" smtClean="0"/>
              <a:t> to </a:t>
            </a:r>
            <a:r>
              <a:rPr lang="da-DK" dirty="0" err="1" smtClean="0"/>
              <a:t>construction</a:t>
            </a:r>
            <a:r>
              <a:rPr lang="da-DK" dirty="0" smtClean="0"/>
              <a:t> of a web </a:t>
            </a:r>
            <a:r>
              <a:rPr lang="da-DK" dirty="0" err="1" smtClean="0"/>
              <a:t>application</a:t>
            </a:r>
            <a:r>
              <a:rPr lang="da-DK" dirty="0" smtClean="0"/>
              <a:t>.</a:t>
            </a:r>
          </a:p>
          <a:p>
            <a:pPr lvl="1"/>
            <a:r>
              <a:rPr lang="da-DK" dirty="0" err="1" smtClean="0"/>
              <a:t>Choose</a:t>
            </a:r>
            <a:r>
              <a:rPr lang="da-DK" dirty="0" smtClean="0"/>
              <a:t> a relevant </a:t>
            </a:r>
            <a:r>
              <a:rPr lang="da-DK" dirty="0" err="1" smtClean="0"/>
              <a:t>technology</a:t>
            </a:r>
            <a:r>
              <a:rPr lang="da-DK" dirty="0" smtClean="0"/>
              <a:t> and </a:t>
            </a:r>
            <a:r>
              <a:rPr lang="da-DK" dirty="0" err="1" smtClean="0"/>
              <a:t>programming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for </a:t>
            </a:r>
            <a:r>
              <a:rPr lang="da-DK" dirty="0" err="1" smtClean="0"/>
              <a:t>development</a:t>
            </a:r>
            <a:r>
              <a:rPr lang="da-DK" dirty="0" smtClean="0"/>
              <a:t> of a web </a:t>
            </a:r>
            <a:r>
              <a:rPr lang="da-DK" dirty="0" err="1" smtClean="0"/>
              <a:t>application</a:t>
            </a:r>
            <a:r>
              <a:rPr lang="da-DK" dirty="0" smtClean="0"/>
              <a:t> – with </a:t>
            </a:r>
            <a:r>
              <a:rPr lang="da-DK" dirty="0" err="1" smtClean="0"/>
              <a:t>focus</a:t>
            </a:r>
            <a:r>
              <a:rPr lang="da-DK" dirty="0" smtClean="0"/>
              <a:t> on the </a:t>
            </a:r>
            <a:r>
              <a:rPr lang="da-DK" dirty="0" err="1" smtClean="0"/>
              <a:t>client</a:t>
            </a:r>
            <a:r>
              <a:rPr lang="da-DK" dirty="0" smtClean="0"/>
              <a:t> side.</a:t>
            </a:r>
          </a:p>
          <a:p>
            <a:pPr lvl="1"/>
            <a:endParaRPr lang="da-DK" dirty="0" smtClean="0"/>
          </a:p>
          <a:p>
            <a:endParaRPr lang="da-DK" dirty="0" smtClean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8643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/>
              <a:t>Lecture</a:t>
            </a:r>
            <a:r>
              <a:rPr lang="da-DK" dirty="0" smtClean="0"/>
              <a:t> Plan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685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Text editors</a:t>
            </a:r>
          </a:p>
          <a:p>
            <a:pPr lvl="1"/>
            <a:r>
              <a:rPr lang="en-US" dirty="0"/>
              <a:t>Notepad</a:t>
            </a:r>
            <a:r>
              <a:rPr lang="da-DK" dirty="0"/>
              <a:t>++</a:t>
            </a:r>
          </a:p>
          <a:p>
            <a:pPr lvl="1"/>
            <a:r>
              <a:rPr lang="da-DK" dirty="0"/>
              <a:t>Sublime</a:t>
            </a:r>
          </a:p>
          <a:p>
            <a:r>
              <a:rPr lang="en-US" dirty="0"/>
              <a:t>IDE</a:t>
            </a:r>
          </a:p>
          <a:p>
            <a:pPr lvl="1"/>
            <a:r>
              <a:rPr lang="en-US" b="1" dirty="0"/>
              <a:t>Microsoft Visual Studio 2012/13/15</a:t>
            </a:r>
          </a:p>
          <a:p>
            <a:pPr lvl="1"/>
            <a:r>
              <a:rPr lang="en-US" dirty="0" err="1"/>
              <a:t>Webstorm</a:t>
            </a:r>
            <a:r>
              <a:rPr lang="en-US" dirty="0"/>
              <a:t>/</a:t>
            </a:r>
            <a:r>
              <a:rPr lang="en-US" dirty="0" err="1"/>
              <a:t>PHPStorm</a:t>
            </a:r>
            <a:endParaRPr lang="en-US" dirty="0"/>
          </a:p>
          <a:p>
            <a:pPr lvl="1"/>
            <a:r>
              <a:rPr lang="en-US" dirty="0"/>
              <a:t>MSSQL </a:t>
            </a:r>
            <a:r>
              <a:rPr lang="en-US" dirty="0" smtClean="0"/>
              <a:t>Server or Express </a:t>
            </a:r>
          </a:p>
          <a:p>
            <a:pPr lvl="1"/>
            <a:r>
              <a:rPr lang="en-US" dirty="0" err="1" smtClean="0"/>
              <a:t>Git</a:t>
            </a:r>
            <a:endParaRPr lang="da-DK" dirty="0"/>
          </a:p>
          <a:p>
            <a:r>
              <a:rPr lang="da-DK" dirty="0" err="1" smtClean="0"/>
              <a:t>DeveloperTools</a:t>
            </a:r>
            <a:r>
              <a:rPr lang="da-DK" dirty="0" smtClean="0"/>
              <a:t> (FF/</a:t>
            </a:r>
            <a:r>
              <a:rPr lang="da-DK" dirty="0" err="1" smtClean="0"/>
              <a:t>Chrome</a:t>
            </a:r>
            <a:r>
              <a:rPr lang="da-DK" dirty="0" smtClean="0"/>
              <a:t>)</a:t>
            </a:r>
          </a:p>
          <a:p>
            <a:r>
              <a:rPr lang="da-DK" dirty="0" err="1" smtClean="0"/>
              <a:t>Fiddler</a:t>
            </a:r>
            <a:endParaRPr lang="da-DK" dirty="0" smtClean="0"/>
          </a:p>
          <a:p>
            <a:r>
              <a:rPr lang="da-DK" dirty="0" err="1" smtClean="0"/>
              <a:t>LinqPad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49540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101 Canvas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18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Where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ASP.NET Webforms</a:t>
            </a:r>
          </a:p>
          <a:p>
            <a:r>
              <a:rPr lang="da-DK" dirty="0" smtClean="0"/>
              <a:t>HTML/CSS/JS</a:t>
            </a:r>
          </a:p>
          <a:p>
            <a:r>
              <a:rPr lang="da-DK" dirty="0" err="1" smtClean="0"/>
              <a:t>Crash</a:t>
            </a:r>
            <a:r>
              <a:rPr lang="da-DK" dirty="0" smtClean="0"/>
              <a:t> </a:t>
            </a:r>
            <a:r>
              <a:rPr lang="da-DK" dirty="0" err="1" smtClean="0"/>
              <a:t>course</a:t>
            </a:r>
            <a:r>
              <a:rPr lang="da-DK" dirty="0" smtClean="0"/>
              <a:t> ?</a:t>
            </a:r>
          </a:p>
          <a:p>
            <a:r>
              <a:rPr lang="da-DK" dirty="0" smtClean="0"/>
              <a:t>DB Access?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378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Project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Create a web site/application of your own choice</a:t>
            </a:r>
          </a:p>
          <a:p>
            <a:r>
              <a:rPr lang="en-US" b="1" dirty="0"/>
              <a:t>Ideas:</a:t>
            </a:r>
          </a:p>
          <a:p>
            <a:pPr lvl="1"/>
            <a:r>
              <a:rPr lang="en-US" sz="1800" dirty="0"/>
              <a:t>Web shop</a:t>
            </a:r>
          </a:p>
          <a:p>
            <a:pPr lvl="1"/>
            <a:r>
              <a:rPr lang="en-US" sz="1800" dirty="0"/>
              <a:t>CMS/WIKI/Blog</a:t>
            </a:r>
          </a:p>
          <a:p>
            <a:pPr lvl="1"/>
            <a:r>
              <a:rPr lang="en-US" sz="1800" dirty="0"/>
              <a:t>Social </a:t>
            </a:r>
            <a:r>
              <a:rPr lang="en-US" sz="1800" dirty="0" smtClean="0"/>
              <a:t>site</a:t>
            </a:r>
          </a:p>
          <a:p>
            <a:pPr lvl="1"/>
            <a:r>
              <a:rPr lang="en-US" sz="1800" dirty="0" smtClean="0"/>
              <a:t>Small web application</a:t>
            </a:r>
          </a:p>
          <a:p>
            <a:r>
              <a:rPr lang="en-US" sz="2200" b="1" dirty="0" smtClean="0"/>
              <a:t>Groups of 2 or individually</a:t>
            </a:r>
            <a:endParaRPr lang="en-US" sz="2200" b="1" dirty="0"/>
          </a:p>
          <a:p>
            <a:pPr lvl="1"/>
            <a:endParaRPr lang="en-US" sz="1800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901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UCN PowerPoint skabelon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UCN PowerPoint skabelon</Template>
  <TotalTime>620</TotalTime>
  <Words>375</Words>
  <Application>Microsoft Office PowerPoint</Application>
  <PresentationFormat>On-screen Show (4:3)</PresentationFormat>
  <Paragraphs>139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Lucida Grande</vt:lpstr>
      <vt:lpstr>Wingdings</vt:lpstr>
      <vt:lpstr>UCN PowerPoint skabelon</vt:lpstr>
      <vt:lpstr>Introduction to the course</vt:lpstr>
      <vt:lpstr>Ronni Hansen - roh@ucn.dk </vt:lpstr>
      <vt:lpstr>Topics</vt:lpstr>
      <vt:lpstr>Aim of courses</vt:lpstr>
      <vt:lpstr>The Lecture Plan</vt:lpstr>
      <vt:lpstr>Software</vt:lpstr>
      <vt:lpstr>101 Canvas</vt:lpstr>
      <vt:lpstr>Where are we ?</vt:lpstr>
      <vt:lpstr>Project</vt:lpstr>
      <vt:lpstr>Product Requirements</vt:lpstr>
      <vt:lpstr>Examination</vt:lpstr>
      <vt:lpstr>Today </vt:lpstr>
    </vt:vector>
  </TitlesOfParts>
  <Company>University College Nordjylland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Ronni Hansen</dc:creator>
  <cp:lastModifiedBy>Ronni Hansen</cp:lastModifiedBy>
  <cp:revision>38</cp:revision>
  <cp:lastPrinted>2011-10-11T07:40:35Z</cp:lastPrinted>
  <dcterms:created xsi:type="dcterms:W3CDTF">2015-08-13T10:40:33Z</dcterms:created>
  <dcterms:modified xsi:type="dcterms:W3CDTF">2015-09-02T17:19:11Z</dcterms:modified>
</cp:coreProperties>
</file>