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59" r:id="rId4"/>
    <p:sldId id="257" r:id="rId5"/>
    <p:sldId id="271" r:id="rId6"/>
    <p:sldId id="272" r:id="rId7"/>
    <p:sldId id="258" r:id="rId8"/>
    <p:sldId id="264" r:id="rId9"/>
    <p:sldId id="260" r:id="rId10"/>
    <p:sldId id="262" r:id="rId11"/>
    <p:sldId id="261" r:id="rId12"/>
    <p:sldId id="263" r:id="rId13"/>
    <p:sldId id="265" r:id="rId14"/>
    <p:sldId id="273" r:id="rId15"/>
    <p:sldId id="268" r:id="rId16"/>
    <p:sldId id="266" r:id="rId17"/>
    <p:sldId id="269" r:id="rId18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84543" autoAdjust="0"/>
  </p:normalViewPr>
  <p:slideViewPr>
    <p:cSldViewPr snapToGrid="0" snapToObjects="1">
      <p:cViewPr>
        <p:scale>
          <a:sx n="76" d="100"/>
          <a:sy n="76" d="100"/>
        </p:scale>
        <p:origin x="-1632" y="-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27-08-2015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27-08-2015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http://rogerdudler.github.io/git-guide/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27-08-2015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327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27-08-2015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922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https://git-scm.com/book/en/v2/Getting-Started-First-Time-Git-Setup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27-08-2015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084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baseline="0" dirty="0" smtClean="0"/>
              <a:t> version </a:t>
            </a:r>
            <a:r>
              <a:rPr lang="da-DK" baseline="0" dirty="0" err="1" smtClean="0"/>
              <a:t>control</a:t>
            </a:r>
            <a:r>
              <a:rPr lang="da-DK" baseline="0" dirty="0" smtClean="0"/>
              <a:t> to a folder</a:t>
            </a:r>
          </a:p>
          <a:p>
            <a:r>
              <a:rPr lang="da-DK" baseline="0" dirty="0" err="1" smtClean="0"/>
              <a:t>Add</a:t>
            </a:r>
            <a:r>
              <a:rPr lang="da-DK" baseline="0" dirty="0" smtClean="0"/>
              <a:t> a file to version </a:t>
            </a:r>
            <a:r>
              <a:rPr lang="da-DK" baseline="0" dirty="0" err="1" smtClean="0"/>
              <a:t>control</a:t>
            </a:r>
            <a:endParaRPr lang="da-DK" baseline="0" dirty="0" smtClean="0"/>
          </a:p>
          <a:p>
            <a:r>
              <a:rPr lang="da-DK" baseline="0" dirty="0" smtClean="0"/>
              <a:t>Git status</a:t>
            </a:r>
          </a:p>
          <a:p>
            <a:r>
              <a:rPr lang="da-DK" baseline="0" dirty="0" err="1" smtClean="0"/>
              <a:t>Commit</a:t>
            </a:r>
            <a:r>
              <a:rPr lang="da-DK" baseline="0" dirty="0" smtClean="0"/>
              <a:t> the file</a:t>
            </a:r>
          </a:p>
          <a:p>
            <a:r>
              <a:rPr lang="da-DK" baseline="0" dirty="0" smtClean="0"/>
              <a:t>Git status</a:t>
            </a:r>
          </a:p>
          <a:p>
            <a:r>
              <a:rPr lang="da-DK" baseline="0" dirty="0" smtClean="0"/>
              <a:t>Change the file</a:t>
            </a:r>
          </a:p>
          <a:p>
            <a:r>
              <a:rPr lang="da-DK" baseline="0" dirty="0" smtClean="0"/>
              <a:t>Git status</a:t>
            </a:r>
          </a:p>
          <a:p>
            <a:r>
              <a:rPr lang="da-DK" dirty="0" err="1" smtClean="0"/>
              <a:t>Add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endParaRPr lang="da-DK" dirty="0" smtClean="0"/>
          </a:p>
          <a:p>
            <a:r>
              <a:rPr lang="da-DK" dirty="0" smtClean="0"/>
              <a:t>Git</a:t>
            </a:r>
            <a:r>
              <a:rPr lang="da-DK" baseline="0" dirty="0" smtClean="0"/>
              <a:t> status </a:t>
            </a:r>
          </a:p>
          <a:p>
            <a:r>
              <a:rPr lang="da-DK" baseline="0" dirty="0" err="1" smtClean="0"/>
              <a:t>Commit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change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27-08-2015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313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https://git-scm.com/book/en/v2/Git-Branching-Basic-Branching-and-Merging</a:t>
            </a:r>
          </a:p>
          <a:p>
            <a:endParaRPr lang="da-DK" dirty="0" smtClean="0"/>
          </a:p>
          <a:p>
            <a:r>
              <a:rPr lang="da-DK" dirty="0" smtClean="0"/>
              <a:t>--</a:t>
            </a:r>
            <a:r>
              <a:rPr lang="da-DK" dirty="0" err="1" smtClean="0"/>
              <a:t>no-ff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show the </a:t>
            </a:r>
            <a:r>
              <a:rPr lang="da-DK" dirty="0" err="1" smtClean="0"/>
              <a:t>branch</a:t>
            </a:r>
            <a:r>
              <a:rPr lang="da-DK" dirty="0" smtClean="0"/>
              <a:t> in the VCS GUI or BB/GH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27-08-2015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62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27-08-2015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433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CLI:</a:t>
            </a:r>
          </a:p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local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remote</a:t>
            </a:r>
            <a:endParaRPr lang="da-DK" dirty="0" smtClean="0"/>
          </a:p>
          <a:p>
            <a:r>
              <a:rPr lang="da-DK" dirty="0" smtClean="0"/>
              <a:t>Show GUI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27-08-2015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86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arupt@bitbucket.org/karupt/test1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arupt@bitbucket.org/karupt/test2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/" TargetMode="External"/><Relationship Id="rId2" Type="http://schemas.openxmlformats.org/officeDocument/2006/relationships/hyperlink" Target="http://git-scm.com/book/en/Getting-Started-Installing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set-up-gi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Web Programming</a:t>
            </a:r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GIT </a:t>
            </a:r>
            <a:r>
              <a:rPr lang="da-DK" dirty="0" err="1" smtClean="0"/>
              <a:t>Introduction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15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up a </a:t>
            </a:r>
            <a:r>
              <a:rPr lang="da-DK" dirty="0" err="1"/>
              <a:t>remote</a:t>
            </a:r>
            <a:r>
              <a:rPr lang="da-DK" dirty="0"/>
              <a:t> </a:t>
            </a:r>
            <a:r>
              <a:rPr lang="da-DK" dirty="0" err="1"/>
              <a:t>repository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smtClean="0"/>
              <a:t>path/to/your/project</a:t>
            </a:r>
          </a:p>
          <a:p>
            <a:r>
              <a:rPr lang="en-US" dirty="0" smtClean="0"/>
              <a:t>cd </a:t>
            </a:r>
            <a:r>
              <a:rPr lang="en-US" dirty="0"/>
              <a:t>/</a:t>
            </a:r>
            <a:r>
              <a:rPr lang="en-US" dirty="0" smtClean="0"/>
              <a:t>path/to/your/project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://xxxx@bitbucket.org/xxxx/test1.git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contributors.txt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'Initial commit with </a:t>
            </a:r>
            <a:r>
              <a:rPr lang="en-US" dirty="0" smtClean="0"/>
              <a:t>contributors‘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Origin master will be saved as default push branch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5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Setting</a:t>
            </a:r>
            <a:r>
              <a:rPr lang="da-DK" dirty="0" smtClean="0"/>
              <a:t> up a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easier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r>
              <a:rPr lang="da-DK" dirty="0" smtClean="0"/>
              <a:t> (on BB or GH)</a:t>
            </a:r>
          </a:p>
          <a:p>
            <a:r>
              <a:rPr lang="da-DK" dirty="0" err="1" smtClean="0"/>
              <a:t>Clone</a:t>
            </a:r>
            <a:r>
              <a:rPr lang="da-DK" dirty="0" smtClean="0"/>
              <a:t> it</a:t>
            </a:r>
          </a:p>
          <a:p>
            <a:r>
              <a:rPr lang="da-DK" dirty="0" smtClean="0"/>
              <a:t>Change it </a:t>
            </a:r>
          </a:p>
          <a:p>
            <a:r>
              <a:rPr lang="da-DK" dirty="0" err="1" smtClean="0"/>
              <a:t>git</a:t>
            </a:r>
            <a:r>
              <a:rPr lang="da-DK" dirty="0" smtClean="0"/>
              <a:t> push </a:t>
            </a:r>
            <a:r>
              <a:rPr lang="da-DK" dirty="0" err="1" smtClean="0"/>
              <a:t>origin</a:t>
            </a:r>
            <a:r>
              <a:rPr lang="da-DK" dirty="0" smtClean="0"/>
              <a:t> master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51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to VCS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://xxxx@bitbucket.org/xxxx/test2.git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--all # pushes up the repo and its refs for the first </a:t>
            </a:r>
            <a:r>
              <a:rPr lang="en-US" dirty="0" smtClean="0"/>
              <a:t>time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--tags # pushes up any </a:t>
            </a:r>
            <a:r>
              <a:rPr lang="en-US" dirty="0" smtClean="0"/>
              <a:t>tags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4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Branching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Branches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typically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for </a:t>
            </a:r>
            <a:r>
              <a:rPr lang="da-DK" dirty="0" err="1" smtClean="0"/>
              <a:t>experiments</a:t>
            </a:r>
            <a:r>
              <a:rPr lang="da-DK" dirty="0" smtClean="0"/>
              <a:t>, bugfixes and feature addition.</a:t>
            </a:r>
          </a:p>
          <a:p>
            <a:r>
              <a:rPr lang="da-DK" dirty="0" smtClean="0"/>
              <a:t>A </a:t>
            </a:r>
            <a:r>
              <a:rPr lang="da-DK" dirty="0" err="1" smtClean="0"/>
              <a:t>branch</a:t>
            </a:r>
            <a:r>
              <a:rPr lang="da-DK" dirty="0" smtClean="0"/>
              <a:t>, is a </a:t>
            </a:r>
            <a:r>
              <a:rPr lang="da-DK" dirty="0" err="1" smtClean="0"/>
              <a:t>seperate</a:t>
            </a:r>
            <a:r>
              <a:rPr lang="da-DK" dirty="0" smtClean="0"/>
              <a:t> ”</a:t>
            </a:r>
            <a:r>
              <a:rPr lang="da-DK" dirty="0" err="1" smtClean="0"/>
              <a:t>path</a:t>
            </a:r>
            <a:r>
              <a:rPr lang="da-DK" dirty="0" smtClean="0"/>
              <a:t>” to </a:t>
            </a:r>
            <a:r>
              <a:rPr lang="da-DK" dirty="0" err="1" smtClean="0"/>
              <a:t>take</a:t>
            </a:r>
            <a:r>
              <a:rPr lang="da-DK" dirty="0" smtClean="0"/>
              <a:t> in the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history</a:t>
            </a:r>
            <a:r>
              <a:rPr lang="da-DK" dirty="0" smtClean="0"/>
              <a:t>, and </a:t>
            </a:r>
            <a:r>
              <a:rPr lang="da-DK" dirty="0" err="1" smtClean="0"/>
              <a:t>does</a:t>
            </a:r>
            <a:r>
              <a:rPr lang="da-DK" dirty="0" smtClean="0"/>
              <a:t> not </a:t>
            </a:r>
            <a:r>
              <a:rPr lang="da-DK" dirty="0" err="1" smtClean="0"/>
              <a:t>interfere</a:t>
            </a:r>
            <a:r>
              <a:rPr lang="da-DK" dirty="0" smtClean="0"/>
              <a:t> with the master.</a:t>
            </a:r>
          </a:p>
          <a:p>
            <a:r>
              <a:rPr lang="da-DK" dirty="0" smtClean="0"/>
              <a:t>To </a:t>
            </a:r>
            <a:r>
              <a:rPr lang="da-DK" dirty="0" err="1" smtClean="0"/>
              <a:t>create</a:t>
            </a:r>
            <a:r>
              <a:rPr lang="da-DK" dirty="0" smtClean="0"/>
              <a:t> a </a:t>
            </a:r>
            <a:r>
              <a:rPr lang="da-DK" dirty="0" err="1" smtClean="0"/>
              <a:t>branch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branch</a:t>
            </a:r>
            <a:r>
              <a:rPr lang="da-DK" dirty="0" smtClean="0"/>
              <a:t> &lt;</a:t>
            </a:r>
            <a:r>
              <a:rPr lang="da-DK" dirty="0" err="1" smtClean="0"/>
              <a:t>name</a:t>
            </a:r>
            <a:r>
              <a:rPr lang="da-DK" dirty="0" smtClean="0"/>
              <a:t>&gt; OR 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checkout</a:t>
            </a:r>
            <a:r>
              <a:rPr lang="da-DK" dirty="0" smtClean="0"/>
              <a:t> –n &lt;</a:t>
            </a:r>
            <a:r>
              <a:rPr lang="da-DK" dirty="0" err="1" smtClean="0"/>
              <a:t>name</a:t>
            </a:r>
            <a:r>
              <a:rPr lang="da-DK" dirty="0" smtClean="0"/>
              <a:t>&gt;</a:t>
            </a:r>
          </a:p>
          <a:p>
            <a:r>
              <a:rPr lang="da-DK" dirty="0" err="1" smtClean="0"/>
              <a:t>Checkout</a:t>
            </a:r>
            <a:r>
              <a:rPr lang="da-DK" dirty="0" smtClean="0"/>
              <a:t> the </a:t>
            </a:r>
            <a:r>
              <a:rPr lang="da-DK" dirty="0" err="1" smtClean="0"/>
              <a:t>branch</a:t>
            </a:r>
            <a:r>
              <a:rPr lang="da-DK" dirty="0" smtClean="0"/>
              <a:t> and start </a:t>
            </a:r>
            <a:r>
              <a:rPr lang="da-DK" dirty="0" err="1" smtClean="0"/>
              <a:t>working</a:t>
            </a:r>
            <a:endParaRPr lang="da-DK" dirty="0" smtClean="0"/>
          </a:p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done, </a:t>
            </a:r>
            <a:r>
              <a:rPr lang="da-DK" dirty="0" err="1" smtClean="0"/>
              <a:t>merge</a:t>
            </a:r>
            <a:r>
              <a:rPr lang="da-DK" dirty="0" smtClean="0"/>
              <a:t> the </a:t>
            </a:r>
            <a:r>
              <a:rPr lang="da-DK" dirty="0" err="1" smtClean="0"/>
              <a:t>branch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the master; or </a:t>
            </a:r>
            <a:r>
              <a:rPr lang="da-DK" dirty="0" err="1" smtClean="0"/>
              <a:t>throw</a:t>
            </a:r>
            <a:r>
              <a:rPr lang="da-DK" dirty="0" smtClean="0"/>
              <a:t> it </a:t>
            </a:r>
            <a:r>
              <a:rPr lang="da-DK" dirty="0" err="1" smtClean="0"/>
              <a:t>away</a:t>
            </a:r>
            <a:r>
              <a:rPr lang="da-DK" dirty="0" smtClean="0"/>
              <a:t>.</a:t>
            </a:r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diverge</a:t>
            </a:r>
            <a:r>
              <a:rPr lang="da-DK" dirty="0"/>
              <a:t> from the master </a:t>
            </a:r>
            <a:r>
              <a:rPr lang="da-DK" dirty="0" err="1"/>
              <a:t>branch</a:t>
            </a:r>
            <a:r>
              <a:rPr lang="da-DK" dirty="0"/>
              <a:t>, and </a:t>
            </a:r>
            <a:r>
              <a:rPr lang="da-DK" dirty="0" err="1"/>
              <a:t>commit</a:t>
            </a:r>
            <a:r>
              <a:rPr lang="da-DK" dirty="0"/>
              <a:t> all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,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changing</a:t>
            </a:r>
            <a:r>
              <a:rPr lang="da-DK" dirty="0"/>
              <a:t> it.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1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Quick</a:t>
            </a:r>
            <a:r>
              <a:rPr lang="da-DK" dirty="0" smtClean="0"/>
              <a:t> </a:t>
            </a:r>
            <a:r>
              <a:rPr lang="da-DK" dirty="0" err="1" smtClean="0"/>
              <a:t>lingo</a:t>
            </a:r>
            <a:r>
              <a:rPr lang="da-DK" dirty="0" smtClean="0"/>
              <a:t> </a:t>
            </a:r>
            <a:r>
              <a:rPr lang="da-DK" dirty="0" err="1" smtClean="0"/>
              <a:t>recap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 smtClean="0"/>
              <a:t>Init</a:t>
            </a:r>
            <a:r>
              <a:rPr lang="da-DK" dirty="0" smtClean="0"/>
              <a:t> -&gt; </a:t>
            </a:r>
            <a:r>
              <a:rPr lang="da-DK" dirty="0" err="1" smtClean="0"/>
              <a:t>Create</a:t>
            </a:r>
            <a:r>
              <a:rPr lang="da-DK" dirty="0" smtClean="0"/>
              <a:t> a new </a:t>
            </a:r>
            <a:r>
              <a:rPr lang="da-DK" dirty="0" err="1" smtClean="0"/>
              <a:t>local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Add</a:t>
            </a:r>
            <a:r>
              <a:rPr lang="da-DK" dirty="0" smtClean="0"/>
              <a:t> -&gt; </a:t>
            </a:r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/file to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 err="1" smtClean="0"/>
              <a:t>Commit</a:t>
            </a:r>
            <a:r>
              <a:rPr lang="da-DK" dirty="0" smtClean="0"/>
              <a:t> -&gt; </a:t>
            </a:r>
            <a:r>
              <a:rPr lang="da-DK" dirty="0" err="1" smtClean="0"/>
              <a:t>Actually</a:t>
            </a:r>
            <a:r>
              <a:rPr lang="da-DK" dirty="0" smtClean="0"/>
              <a:t> </a:t>
            </a:r>
            <a:r>
              <a:rPr lang="da-DK" dirty="0" err="1" smtClean="0"/>
              <a:t>decide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mad</a:t>
            </a:r>
          </a:p>
          <a:p>
            <a:r>
              <a:rPr lang="da-DK" dirty="0" smtClean="0"/>
              <a:t>Master -&gt; The </a:t>
            </a:r>
            <a:r>
              <a:rPr lang="da-DK" dirty="0" err="1" smtClean="0"/>
              <a:t>main</a:t>
            </a:r>
            <a:r>
              <a:rPr lang="da-DK" dirty="0" smtClean="0"/>
              <a:t> </a:t>
            </a:r>
            <a:r>
              <a:rPr lang="da-DK" dirty="0" err="1" smtClean="0"/>
              <a:t>branch</a:t>
            </a:r>
            <a:endParaRPr lang="da-DK" dirty="0" smtClean="0"/>
          </a:p>
          <a:p>
            <a:r>
              <a:rPr lang="da-DK" dirty="0" err="1" smtClean="0"/>
              <a:t>Branch</a:t>
            </a:r>
            <a:r>
              <a:rPr lang="da-DK" dirty="0" smtClean="0"/>
              <a:t> -&gt; Branches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diverge</a:t>
            </a:r>
            <a:r>
              <a:rPr lang="da-DK" dirty="0" smtClean="0"/>
              <a:t> from master</a:t>
            </a:r>
          </a:p>
          <a:p>
            <a:r>
              <a:rPr lang="da-DK" dirty="0" err="1" smtClean="0"/>
              <a:t>Staging</a:t>
            </a:r>
            <a:r>
              <a:rPr lang="da-DK" dirty="0" smtClean="0"/>
              <a:t> -&gt; Files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, but not </a:t>
            </a:r>
            <a:r>
              <a:rPr lang="da-DK" dirty="0" err="1" smtClean="0"/>
              <a:t>yet</a:t>
            </a:r>
            <a:r>
              <a:rPr lang="da-DK" dirty="0" smtClean="0"/>
              <a:t> </a:t>
            </a:r>
            <a:r>
              <a:rPr lang="da-DK" dirty="0" err="1" smtClean="0"/>
              <a:t>committed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Clone</a:t>
            </a:r>
            <a:r>
              <a:rPr lang="da-DK" dirty="0" smtClean="0"/>
              <a:t> -&gt; </a:t>
            </a:r>
            <a:r>
              <a:rPr lang="da-DK" dirty="0" err="1" smtClean="0"/>
              <a:t>Copy</a:t>
            </a:r>
            <a:r>
              <a:rPr lang="da-DK" dirty="0" smtClean="0"/>
              <a:t> an </a:t>
            </a:r>
            <a:r>
              <a:rPr lang="da-DK" dirty="0" err="1" smtClean="0"/>
              <a:t>entire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/>
          </a:p>
          <a:p>
            <a:r>
              <a:rPr lang="da-DK" dirty="0" smtClean="0"/>
              <a:t>Push -&gt; Upload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r>
              <a:rPr lang="da-DK" dirty="0" smtClean="0"/>
              <a:t> </a:t>
            </a:r>
            <a:r>
              <a:rPr lang="da-DK" dirty="0" err="1" smtClean="0"/>
              <a:t>remotely</a:t>
            </a:r>
            <a:endParaRPr lang="da-DK" dirty="0" smtClean="0"/>
          </a:p>
          <a:p>
            <a:r>
              <a:rPr lang="da-DK" dirty="0" err="1" smtClean="0"/>
              <a:t>Pull</a:t>
            </a:r>
            <a:r>
              <a:rPr lang="da-DK" dirty="0" smtClean="0"/>
              <a:t> -&gt; Download </a:t>
            </a:r>
            <a:r>
              <a:rPr lang="da-DK" dirty="0" err="1" smtClean="0"/>
              <a:t>changes</a:t>
            </a:r>
            <a:r>
              <a:rPr lang="da-DK" dirty="0" smtClean="0"/>
              <a:t> from the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r>
              <a:rPr lang="da-DK" dirty="0"/>
              <a:t>Fork(</a:t>
            </a:r>
            <a:r>
              <a:rPr lang="da-DK" dirty="0" err="1"/>
              <a:t>github</a:t>
            </a:r>
            <a:r>
              <a:rPr lang="da-DK" dirty="0"/>
              <a:t>) -&gt; </a:t>
            </a:r>
            <a:r>
              <a:rPr lang="da-DK" dirty="0" err="1"/>
              <a:t>Clone</a:t>
            </a:r>
            <a:r>
              <a:rPr lang="da-DK" dirty="0"/>
              <a:t> a </a:t>
            </a:r>
            <a:r>
              <a:rPr lang="da-DK" dirty="0" err="1"/>
              <a:t>repo</a:t>
            </a:r>
            <a:r>
              <a:rPr lang="da-DK" dirty="0"/>
              <a:t> serverside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Pull</a:t>
            </a:r>
            <a:r>
              <a:rPr lang="da-DK" dirty="0" smtClean="0"/>
              <a:t> </a:t>
            </a:r>
            <a:r>
              <a:rPr lang="da-DK" dirty="0" err="1" smtClean="0"/>
              <a:t>request</a:t>
            </a:r>
            <a:r>
              <a:rPr lang="da-DK" dirty="0" smtClean="0"/>
              <a:t> -&gt; ask </a:t>
            </a:r>
            <a:r>
              <a:rPr lang="da-DK" dirty="0" err="1" smtClean="0"/>
              <a:t>someone</a:t>
            </a:r>
            <a:r>
              <a:rPr lang="da-DK" dirty="0" smtClean="0"/>
              <a:t> to </a:t>
            </a:r>
            <a:r>
              <a:rPr lang="da-DK" dirty="0" err="1" smtClean="0"/>
              <a:t>take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3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7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Excercises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a version control system that you can use for personal version control or for collaborating with others. I use </a:t>
            </a:r>
            <a:r>
              <a:rPr lang="en-US" dirty="0" err="1"/>
              <a:t>Git</a:t>
            </a:r>
            <a:r>
              <a:rPr lang="en-US" dirty="0"/>
              <a:t> for updating the files for this module in web development. To use </a:t>
            </a:r>
            <a:r>
              <a:rPr lang="en-US" dirty="0" err="1"/>
              <a:t>Git</a:t>
            </a:r>
            <a:r>
              <a:rPr lang="en-US" dirty="0"/>
              <a:t> you first have to install </a:t>
            </a:r>
            <a:r>
              <a:rPr lang="en-US" dirty="0" err="1"/>
              <a:t>Git</a:t>
            </a:r>
            <a:r>
              <a:rPr lang="en-US" dirty="0"/>
              <a:t> on your PC, after doing that you can use </a:t>
            </a:r>
            <a:r>
              <a:rPr lang="en-US" dirty="0" err="1"/>
              <a:t>Git</a:t>
            </a:r>
            <a:r>
              <a:rPr lang="en-US" dirty="0"/>
              <a:t> to download and update all the files.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from </a:t>
            </a:r>
            <a:r>
              <a:rPr lang="en-US" u="sng" dirty="0" err="1">
                <a:hlinkClick r:id="rId2"/>
              </a:rPr>
              <a:t>git-scm</a:t>
            </a:r>
            <a:endParaRPr lang="en-US" dirty="0"/>
          </a:p>
          <a:p>
            <a:r>
              <a:rPr lang="en-US" dirty="0"/>
              <a:t>Sometimes you have to add </a:t>
            </a:r>
            <a:r>
              <a:rPr lang="en-US" dirty="0" err="1"/>
              <a:t>Git</a:t>
            </a:r>
            <a:r>
              <a:rPr lang="en-US" dirty="0"/>
              <a:t> to the environment variables in Windows - add "C:\Program Files (x86)\</a:t>
            </a:r>
            <a:r>
              <a:rPr lang="en-US" dirty="0" err="1"/>
              <a:t>Git</a:t>
            </a:r>
            <a:r>
              <a:rPr lang="en-US" dirty="0"/>
              <a:t>\</a:t>
            </a:r>
            <a:r>
              <a:rPr lang="en-US" dirty="0" err="1"/>
              <a:t>cmd</a:t>
            </a:r>
            <a:r>
              <a:rPr lang="en-US" dirty="0"/>
              <a:t>" to PATH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a clone request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https://github.com/ucnpbaweb/0914-Web-Programming.git</a:t>
            </a:r>
          </a:p>
          <a:p>
            <a:r>
              <a:rPr lang="en-US" dirty="0"/>
              <a:t>Each time I add something to the repository browse to the folder and do a pull request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more help on using </a:t>
            </a:r>
            <a:r>
              <a:rPr lang="en-US" dirty="0" err="1"/>
              <a:t>Git</a:t>
            </a:r>
            <a:r>
              <a:rPr lang="en-US" dirty="0"/>
              <a:t>:</a:t>
            </a:r>
          </a:p>
          <a:p>
            <a:r>
              <a:rPr lang="en-US" u="sng" dirty="0">
                <a:hlinkClick r:id="rId3"/>
              </a:rPr>
              <a:t>https://www.atlassian.com/git/tutorial/</a:t>
            </a:r>
            <a:endParaRPr lang="en-US" dirty="0"/>
          </a:p>
          <a:p>
            <a:r>
              <a:rPr lang="en-US" u="sng" dirty="0">
                <a:hlinkClick r:id="rId4"/>
              </a:rPr>
              <a:t>https://help.github.com/articles/set-up-git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18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The above exercise is just for copying my files to </a:t>
            </a:r>
            <a:r>
              <a:rPr lang="en-US" dirty="0" smtClean="0"/>
              <a:t>your </a:t>
            </a:r>
            <a:r>
              <a:rPr lang="en-US" dirty="0"/>
              <a:t>PC. You can also use </a:t>
            </a:r>
            <a:r>
              <a:rPr lang="en-US" dirty="0" err="1"/>
              <a:t>Git</a:t>
            </a:r>
            <a:r>
              <a:rPr lang="en-US" dirty="0"/>
              <a:t> on your local PC for enabling version control in your own projects. From </a:t>
            </a:r>
            <a:r>
              <a:rPr lang="en-US" u="sng" dirty="0">
                <a:hlinkClick r:id="rId2"/>
              </a:rPr>
              <a:t>https://www.atlassian.com/git/tutorial/</a:t>
            </a:r>
            <a:r>
              <a:rPr lang="en-US" dirty="0"/>
              <a:t> (or some other tutorial) try to: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a repository</a:t>
            </a:r>
          </a:p>
          <a:p>
            <a:r>
              <a:rPr lang="en-US" dirty="0"/>
              <a:t>Add files</a:t>
            </a:r>
          </a:p>
          <a:p>
            <a:r>
              <a:rPr lang="en-US" dirty="0"/>
              <a:t>Commit files</a:t>
            </a:r>
          </a:p>
          <a:p>
            <a:r>
              <a:rPr lang="en-US" dirty="0"/>
              <a:t>Add a </a:t>
            </a:r>
            <a:r>
              <a:rPr lang="en-US" dirty="0" smtClean="0"/>
              <a:t>branch</a:t>
            </a:r>
          </a:p>
          <a:p>
            <a:endParaRPr lang="en-US" dirty="0" smtClean="0"/>
          </a:p>
          <a:p>
            <a:r>
              <a:rPr lang="en-US" dirty="0" smtClean="0"/>
              <a:t>To push your files remotely</a:t>
            </a:r>
            <a:endParaRPr lang="en-US" dirty="0"/>
          </a:p>
          <a:p>
            <a:r>
              <a:rPr lang="en-US" dirty="0" smtClean="0"/>
              <a:t>Create a remote repo on either </a:t>
            </a:r>
            <a:r>
              <a:rPr lang="en-US" dirty="0" err="1" smtClean="0"/>
              <a:t>BitBucket</a:t>
            </a:r>
            <a:r>
              <a:rPr lang="en-US" dirty="0" smtClean="0"/>
              <a:t> or GitHub</a:t>
            </a:r>
          </a:p>
          <a:p>
            <a:r>
              <a:rPr lang="en-US" dirty="0" smtClean="0"/>
              <a:t>Configure your local repo with your new remote</a:t>
            </a:r>
          </a:p>
          <a:p>
            <a:r>
              <a:rPr lang="en-US" dirty="0" smtClean="0"/>
              <a:t>Push your repo</a:t>
            </a:r>
            <a:endParaRPr lang="en-US" dirty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28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Overview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Quick</a:t>
            </a:r>
            <a:r>
              <a:rPr lang="da-DK" dirty="0" smtClean="0"/>
              <a:t> GIT 101</a:t>
            </a:r>
          </a:p>
          <a:p>
            <a:r>
              <a:rPr lang="da-DK" dirty="0" err="1" smtClean="0"/>
              <a:t>Getting</a:t>
            </a:r>
            <a:r>
              <a:rPr lang="da-DK" dirty="0" smtClean="0"/>
              <a:t> </a:t>
            </a:r>
            <a:r>
              <a:rPr lang="da-DK" dirty="0" err="1" smtClean="0"/>
              <a:t>started</a:t>
            </a:r>
            <a:r>
              <a:rPr lang="da-DK" dirty="0" smtClean="0"/>
              <a:t>;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revisiting</a:t>
            </a:r>
            <a:r>
              <a:rPr lang="da-DK" dirty="0" smtClean="0"/>
              <a:t> GIT in the Development Environments Course</a:t>
            </a:r>
          </a:p>
          <a:p>
            <a:r>
              <a:rPr lang="da-DK" dirty="0" err="1" smtClean="0"/>
              <a:t>Scratching</a:t>
            </a:r>
            <a:r>
              <a:rPr lang="da-DK" dirty="0" smtClean="0"/>
              <a:t> the </a:t>
            </a:r>
            <a:r>
              <a:rPr lang="da-DK" dirty="0" err="1" smtClean="0"/>
              <a:t>surface</a:t>
            </a:r>
            <a:r>
              <a:rPr lang="da-DK" dirty="0" smtClean="0"/>
              <a:t>, just </a:t>
            </a:r>
            <a:r>
              <a:rPr lang="da-DK" dirty="0" err="1" smtClean="0"/>
              <a:t>enough</a:t>
            </a:r>
            <a:r>
              <a:rPr lang="da-DK" dirty="0" smtClean="0"/>
              <a:t> to </a:t>
            </a:r>
            <a:r>
              <a:rPr lang="da-DK" dirty="0" err="1" smtClean="0"/>
              <a:t>use</a:t>
            </a:r>
            <a:r>
              <a:rPr lang="da-DK" dirty="0" smtClean="0"/>
              <a:t> it.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8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History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Originally</a:t>
            </a:r>
            <a:r>
              <a:rPr lang="da-DK" dirty="0" smtClean="0"/>
              <a:t> </a:t>
            </a:r>
            <a:r>
              <a:rPr lang="da-DK" dirty="0" err="1" smtClean="0"/>
              <a:t>written</a:t>
            </a:r>
            <a:r>
              <a:rPr lang="da-DK" dirty="0" smtClean="0"/>
              <a:t> by Linus Torvalds</a:t>
            </a:r>
          </a:p>
          <a:p>
            <a:r>
              <a:rPr lang="da-DK" dirty="0" err="1" smtClean="0"/>
              <a:t>Known</a:t>
            </a:r>
            <a:r>
              <a:rPr lang="da-DK" dirty="0" smtClean="0"/>
              <a:t> for the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popular</a:t>
            </a:r>
            <a:r>
              <a:rPr lang="da-DK" dirty="0" smtClean="0"/>
              <a:t> operating system </a:t>
            </a:r>
            <a:r>
              <a:rPr lang="da-DK" dirty="0" err="1" smtClean="0"/>
              <a:t>he</a:t>
            </a:r>
            <a:r>
              <a:rPr lang="da-DK" dirty="0" smtClean="0"/>
              <a:t> </a:t>
            </a:r>
            <a:r>
              <a:rPr lang="da-DK" dirty="0" err="1" smtClean="0"/>
              <a:t>humbly</a:t>
            </a:r>
            <a:r>
              <a:rPr lang="da-DK" dirty="0" smtClean="0"/>
              <a:t> </a:t>
            </a:r>
            <a:r>
              <a:rPr lang="da-DK" dirty="0" err="1" smtClean="0"/>
              <a:t>named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himself.</a:t>
            </a:r>
          </a:p>
          <a:p>
            <a:r>
              <a:rPr lang="da-DK" dirty="0" smtClean="0"/>
              <a:t>He </a:t>
            </a:r>
            <a:r>
              <a:rPr lang="da-DK" dirty="0" err="1" smtClean="0"/>
              <a:t>descided</a:t>
            </a:r>
            <a:r>
              <a:rPr lang="da-DK" dirty="0" smtClean="0"/>
              <a:t> to </a:t>
            </a:r>
            <a:r>
              <a:rPr lang="da-DK" dirty="0" err="1" smtClean="0"/>
              <a:t>name</a:t>
            </a:r>
            <a:r>
              <a:rPr lang="da-DK" dirty="0" smtClean="0"/>
              <a:t> 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himself </a:t>
            </a:r>
            <a:r>
              <a:rPr lang="da-DK" dirty="0" err="1" smtClean="0"/>
              <a:t>aswell</a:t>
            </a:r>
            <a:r>
              <a:rPr lang="da-DK" dirty="0" smtClean="0"/>
              <a:t>.</a:t>
            </a:r>
          </a:p>
          <a:p>
            <a:pPr lvl="1"/>
            <a:r>
              <a:rPr lang="en-US" dirty="0" smtClean="0"/>
              <a:t>Silly</a:t>
            </a:r>
            <a:r>
              <a:rPr lang="en-US" dirty="0"/>
              <a:t>, incompetent, stupid, annoying, senile, elderly or childish </a:t>
            </a:r>
            <a:r>
              <a:rPr lang="en-US" dirty="0" smtClean="0"/>
              <a:t>person.</a:t>
            </a:r>
          </a:p>
          <a:p>
            <a:pPr lvl="1"/>
            <a:r>
              <a:rPr lang="en-US" dirty="0" smtClean="0"/>
              <a:t>Which Linus is actually also known for being</a:t>
            </a:r>
          </a:p>
          <a:p>
            <a:r>
              <a:rPr lang="en-US" dirty="0" smtClean="0"/>
              <a:t>The idea for </a:t>
            </a:r>
            <a:r>
              <a:rPr lang="en-US" dirty="0" err="1" smtClean="0"/>
              <a:t>git</a:t>
            </a:r>
            <a:r>
              <a:rPr lang="en-US" dirty="0" smtClean="0"/>
              <a:t> came up, because no other VCS could match the performance needs of the large Linux development 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39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GIT?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Keeps</a:t>
            </a:r>
            <a:r>
              <a:rPr lang="da-DK" dirty="0" smtClean="0"/>
              <a:t> </a:t>
            </a:r>
            <a:r>
              <a:rPr lang="da-DK" dirty="0" err="1" smtClean="0"/>
              <a:t>track</a:t>
            </a:r>
            <a:r>
              <a:rPr lang="da-DK" dirty="0" smtClean="0"/>
              <a:t> of ”</a:t>
            </a:r>
            <a:r>
              <a:rPr lang="da-DK" dirty="0" err="1" smtClean="0"/>
              <a:t>changes</a:t>
            </a:r>
            <a:r>
              <a:rPr lang="da-DK" dirty="0" smtClean="0"/>
              <a:t>” </a:t>
            </a:r>
          </a:p>
          <a:p>
            <a:r>
              <a:rPr lang="da-DK" dirty="0" smtClean="0"/>
              <a:t>Version Control System (VCS)</a:t>
            </a:r>
          </a:p>
          <a:p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collaborate</a:t>
            </a:r>
            <a:r>
              <a:rPr lang="da-DK" dirty="0" smtClean="0"/>
              <a:t> on the same </a:t>
            </a:r>
            <a:r>
              <a:rPr lang="da-DK" dirty="0" err="1" smtClean="0"/>
              <a:t>projects</a:t>
            </a:r>
            <a:endParaRPr lang="da-DK" dirty="0" smtClean="0"/>
          </a:p>
          <a:p>
            <a:r>
              <a:rPr lang="da-DK" dirty="0" err="1" smtClean="0"/>
              <a:t>History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endParaRPr lang="da-DK" dirty="0" smtClean="0"/>
          </a:p>
          <a:p>
            <a:pPr lvl="1"/>
            <a:r>
              <a:rPr lang="da-DK" dirty="0" smtClean="0"/>
              <a:t>Developers </a:t>
            </a:r>
            <a:r>
              <a:rPr lang="da-DK" dirty="0" err="1" smtClean="0"/>
              <a:t>backtrack</a:t>
            </a:r>
            <a:r>
              <a:rPr lang="da-DK" dirty="0" smtClean="0"/>
              <a:t> all </a:t>
            </a:r>
            <a:r>
              <a:rPr lang="da-DK" dirty="0" err="1" smtClean="0"/>
              <a:t>changes</a:t>
            </a:r>
            <a:r>
              <a:rPr lang="da-DK" dirty="0" smtClean="0"/>
              <a:t>(</a:t>
            </a:r>
            <a:r>
              <a:rPr lang="da-DK" dirty="0" err="1" smtClean="0"/>
              <a:t>commits</a:t>
            </a:r>
            <a:r>
              <a:rPr lang="da-DK" dirty="0" smtClean="0"/>
              <a:t>)</a:t>
            </a:r>
          </a:p>
          <a:p>
            <a:r>
              <a:rPr lang="da-DK" dirty="0" smtClean="0"/>
              <a:t>Has a CLI</a:t>
            </a:r>
          </a:p>
          <a:p>
            <a:r>
              <a:rPr lang="da-DK" dirty="0" err="1" smtClean="0"/>
              <a:t>GUI’s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exist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SourceTree</a:t>
            </a:r>
            <a:endParaRPr lang="da-DK" dirty="0" smtClean="0"/>
          </a:p>
          <a:p>
            <a:pPr lvl="1"/>
            <a:r>
              <a:rPr lang="da-DK" dirty="0" err="1" smtClean="0"/>
              <a:t>GitHub</a:t>
            </a:r>
            <a:r>
              <a:rPr lang="da-DK" dirty="0" smtClean="0"/>
              <a:t> Desktop</a:t>
            </a:r>
          </a:p>
          <a:p>
            <a:pPr lvl="1"/>
            <a:r>
              <a:rPr lang="da-DK" dirty="0" smtClean="0"/>
              <a:t>And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more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Git basic </a:t>
            </a:r>
            <a:r>
              <a:rPr lang="da-DK" dirty="0" err="1" smtClean="0"/>
              <a:t>workflow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  <p:pic>
        <p:nvPicPr>
          <p:cNvPr id="1026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6" y="1999987"/>
            <a:ext cx="6690673" cy="36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  <p:pic>
        <p:nvPicPr>
          <p:cNvPr id="2050" name="Picture 2" descr="A simple commit his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26" y="1011213"/>
            <a:ext cx="4813161" cy="139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eating a new branch point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64" y="2425271"/>
            <a:ext cx="4757284" cy="231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iss53 branch has moved forward with your work.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51" y="4742922"/>
            <a:ext cx="5879200" cy="21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do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GIT SCM</a:t>
            </a:r>
          </a:p>
          <a:p>
            <a:pPr lvl="1"/>
            <a:r>
              <a:rPr lang="da-DK" dirty="0" err="1" smtClean="0"/>
              <a:t>Thats</a:t>
            </a:r>
            <a:r>
              <a:rPr lang="da-DK" dirty="0" smtClean="0"/>
              <a:t> </a:t>
            </a:r>
            <a:r>
              <a:rPr lang="da-DK" dirty="0" err="1" smtClean="0"/>
              <a:t>basically</a:t>
            </a:r>
            <a:r>
              <a:rPr lang="da-DK" dirty="0" smtClean="0"/>
              <a:t> it.</a:t>
            </a:r>
          </a:p>
          <a:p>
            <a:pPr lvl="1"/>
            <a:endParaRPr lang="da-DK" dirty="0"/>
          </a:p>
          <a:p>
            <a:r>
              <a:rPr lang="da-DK" dirty="0" err="1" smtClean="0"/>
              <a:t>However</a:t>
            </a:r>
            <a:r>
              <a:rPr lang="da-DK" dirty="0" smtClean="0"/>
              <a:t>, a </a:t>
            </a:r>
            <a:r>
              <a:rPr lang="da-DK" dirty="0" err="1" smtClean="0"/>
              <a:t>remote</a:t>
            </a:r>
            <a:r>
              <a:rPr lang="da-DK" dirty="0" smtClean="0"/>
              <a:t> </a:t>
            </a:r>
            <a:r>
              <a:rPr lang="da-DK" dirty="0" err="1" smtClean="0"/>
              <a:t>repository</a:t>
            </a:r>
            <a:r>
              <a:rPr lang="da-DK" dirty="0" smtClean="0"/>
              <a:t> is </a:t>
            </a:r>
            <a:r>
              <a:rPr lang="da-DK" dirty="0" err="1" smtClean="0"/>
              <a:t>nice</a:t>
            </a:r>
            <a:endParaRPr lang="da-DK" dirty="0" smtClean="0"/>
          </a:p>
          <a:p>
            <a:pPr lvl="1"/>
            <a:r>
              <a:rPr lang="da-DK" dirty="0" err="1" smtClean="0"/>
              <a:t>BitBucket</a:t>
            </a:r>
            <a:endParaRPr lang="da-DK" dirty="0" smtClean="0"/>
          </a:p>
          <a:p>
            <a:pPr lvl="1"/>
            <a:r>
              <a:rPr lang="da-DK" dirty="0" err="1" smtClean="0"/>
              <a:t>GitHub</a:t>
            </a:r>
            <a:endParaRPr lang="da-DK" dirty="0" smtClean="0"/>
          </a:p>
          <a:p>
            <a:pPr lvl="1"/>
            <a:r>
              <a:rPr lang="da-DK" dirty="0" err="1" smtClean="0"/>
              <a:t>Unfuddle</a:t>
            </a:r>
            <a:endParaRPr lang="da-DK" dirty="0" smtClean="0"/>
          </a:p>
          <a:p>
            <a:pPr lvl="1"/>
            <a:r>
              <a:rPr lang="da-DK" dirty="0" err="1" smtClean="0"/>
              <a:t>Beanstalk</a:t>
            </a:r>
            <a:r>
              <a:rPr lang="da-DK" dirty="0" smtClean="0"/>
              <a:t>	</a:t>
            </a:r>
          </a:p>
          <a:p>
            <a:pPr lvl="1"/>
            <a:r>
              <a:rPr lang="da-DK" dirty="0" smtClean="0"/>
              <a:t>…..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40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Setup </a:t>
            </a:r>
            <a:r>
              <a:rPr lang="da-DK" dirty="0" err="1" smtClean="0"/>
              <a:t>git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config</a:t>
            </a:r>
            <a:r>
              <a:rPr lang="da-DK" dirty="0" smtClean="0"/>
              <a:t> –global user.name ”Jens Jensen”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config</a:t>
            </a:r>
            <a:r>
              <a:rPr lang="da-DK" dirty="0" smtClean="0"/>
              <a:t> –global </a:t>
            </a:r>
            <a:r>
              <a:rPr lang="da-DK" dirty="0" err="1" smtClean="0"/>
              <a:t>user.email</a:t>
            </a:r>
            <a:r>
              <a:rPr lang="da-DK" dirty="0" smtClean="0"/>
              <a:t> ”jens@vcs.dk" </a:t>
            </a:r>
          </a:p>
          <a:p>
            <a:endParaRPr lang="da-DK" dirty="0"/>
          </a:p>
          <a:p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7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Adding</a:t>
            </a:r>
            <a:r>
              <a:rPr lang="da-DK" dirty="0" smtClean="0"/>
              <a:t> a folder to version </a:t>
            </a:r>
            <a:r>
              <a:rPr lang="da-DK" dirty="0" err="1" smtClean="0"/>
              <a:t>control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Basic Commands</a:t>
            </a:r>
          </a:p>
          <a:p>
            <a:r>
              <a:rPr lang="da-DK" dirty="0" err="1" smtClean="0"/>
              <a:t>Navigate</a:t>
            </a:r>
            <a:r>
              <a:rPr lang="da-DK" dirty="0" smtClean="0"/>
              <a:t> to Git\bin folder. </a:t>
            </a:r>
          </a:p>
          <a:p>
            <a:pPr lvl="1"/>
            <a:r>
              <a:rPr lang="da-DK" dirty="0" err="1" smtClean="0"/>
              <a:t>sh</a:t>
            </a:r>
            <a:r>
              <a:rPr lang="da-DK" dirty="0" smtClean="0"/>
              <a:t> –login || ”Git </a:t>
            </a:r>
            <a:r>
              <a:rPr lang="da-DK" dirty="0" err="1" smtClean="0"/>
              <a:t>bash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r>
              <a:rPr lang="da-DK" dirty="0" smtClean="0"/>
              <a:t>.”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init</a:t>
            </a:r>
            <a:r>
              <a:rPr lang="da-DK" dirty="0" smtClean="0"/>
              <a:t> – </a:t>
            </a:r>
            <a:r>
              <a:rPr lang="da-DK" dirty="0" err="1" smtClean="0"/>
              <a:t>inside</a:t>
            </a:r>
            <a:r>
              <a:rPr lang="da-DK" dirty="0" smtClean="0"/>
              <a:t> a folder,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version </a:t>
            </a:r>
            <a:r>
              <a:rPr lang="da-DK" dirty="0" err="1" smtClean="0"/>
              <a:t>control</a:t>
            </a:r>
            <a:r>
              <a:rPr lang="da-DK" dirty="0" smtClean="0"/>
              <a:t> to </a:t>
            </a:r>
            <a:r>
              <a:rPr lang="da-DK" dirty="0" err="1" smtClean="0"/>
              <a:t>this</a:t>
            </a:r>
            <a:r>
              <a:rPr lang="da-DK" dirty="0" smtClean="0"/>
              <a:t> folder.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init</a:t>
            </a:r>
            <a:r>
              <a:rPr lang="da-DK" dirty="0" smtClean="0"/>
              <a:t> SOME_NAME,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create</a:t>
            </a:r>
            <a:r>
              <a:rPr lang="da-DK" dirty="0" smtClean="0"/>
              <a:t> a folder, and </a:t>
            </a:r>
            <a:r>
              <a:rPr lang="da-DK" dirty="0" err="1" smtClean="0"/>
              <a:t>add</a:t>
            </a:r>
            <a:r>
              <a:rPr lang="da-DK" dirty="0" smtClean="0"/>
              <a:t> version </a:t>
            </a:r>
            <a:r>
              <a:rPr lang="da-DK" dirty="0" err="1" smtClean="0"/>
              <a:t>control</a:t>
            </a:r>
            <a:r>
              <a:rPr lang="da-DK" dirty="0" smtClean="0"/>
              <a:t> to it.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–A – </a:t>
            </a:r>
            <a:r>
              <a:rPr lang="da-DK" dirty="0" err="1" smtClean="0"/>
              <a:t>add</a:t>
            </a:r>
            <a:r>
              <a:rPr lang="da-DK" dirty="0" smtClean="0"/>
              <a:t> all </a:t>
            </a:r>
            <a:r>
              <a:rPr lang="da-DK" dirty="0" err="1" smtClean="0"/>
              <a:t>changes</a:t>
            </a:r>
            <a:r>
              <a:rPr lang="da-DK" dirty="0" smtClean="0"/>
              <a:t> to the version </a:t>
            </a:r>
            <a:r>
              <a:rPr lang="da-DK" dirty="0" err="1" smtClean="0"/>
              <a:t>control</a:t>
            </a:r>
            <a:r>
              <a:rPr lang="da-DK" dirty="0" smtClean="0"/>
              <a:t>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&lt;</a:t>
            </a:r>
            <a:r>
              <a:rPr lang="da-DK" dirty="0" err="1" smtClean="0"/>
              <a:t>filename.ext</a:t>
            </a:r>
            <a:r>
              <a:rPr lang="da-DK" dirty="0" smtClean="0"/>
              <a:t>&gt; - </a:t>
            </a:r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specific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to VC.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commit</a:t>
            </a:r>
            <a:r>
              <a:rPr lang="da-DK" dirty="0" smtClean="0"/>
              <a:t> –m ”MESSAGE HERE” </a:t>
            </a:r>
            <a:r>
              <a:rPr lang="da-DK" dirty="0" err="1" smtClean="0"/>
              <a:t>commit</a:t>
            </a:r>
            <a:r>
              <a:rPr lang="da-DK" dirty="0" smtClean="0"/>
              <a:t> the </a:t>
            </a:r>
            <a:r>
              <a:rPr lang="da-DK" dirty="0" err="1" smtClean="0"/>
              <a:t>change</a:t>
            </a:r>
            <a:r>
              <a:rPr lang="da-DK" dirty="0" smtClean="0"/>
              <a:t>.</a:t>
            </a:r>
          </a:p>
          <a:p>
            <a:r>
              <a:rPr lang="da-DK" dirty="0" smtClean="0"/>
              <a:t>$</a:t>
            </a:r>
            <a:r>
              <a:rPr lang="da-DK" dirty="0" err="1" smtClean="0"/>
              <a:t>git</a:t>
            </a:r>
            <a:r>
              <a:rPr lang="da-DK" dirty="0" smtClean="0"/>
              <a:t> status – show the status of the </a:t>
            </a:r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94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1347</TotalTime>
  <Words>792</Words>
  <Application>Microsoft Office PowerPoint</Application>
  <PresentationFormat>Skærmshow (4:3)</PresentationFormat>
  <Paragraphs>161</Paragraphs>
  <Slides>17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17</vt:i4>
      </vt:variant>
    </vt:vector>
  </HeadingPairs>
  <TitlesOfParts>
    <vt:vector size="18" baseType="lpstr">
      <vt:lpstr>UCN PowerPoint skabelon</vt:lpstr>
      <vt:lpstr>GIT Introduction</vt:lpstr>
      <vt:lpstr>Overview</vt:lpstr>
      <vt:lpstr>History</vt:lpstr>
      <vt:lpstr>GIT?</vt:lpstr>
      <vt:lpstr>Git basic workflow</vt:lpstr>
      <vt:lpstr>PowerPoint-præsentation</vt:lpstr>
      <vt:lpstr>What do we need?</vt:lpstr>
      <vt:lpstr>Setup git</vt:lpstr>
      <vt:lpstr>Adding a folder to version control</vt:lpstr>
      <vt:lpstr>Setting up a remote repository</vt:lpstr>
      <vt:lpstr>Setting up a remote repository</vt:lpstr>
      <vt:lpstr>Add existing project to VCS</vt:lpstr>
      <vt:lpstr>Branching</vt:lpstr>
      <vt:lpstr>Quick lingo recap</vt:lpstr>
      <vt:lpstr>DEMO</vt:lpstr>
      <vt:lpstr>Excercises</vt:lpstr>
      <vt:lpstr>PowerPoint-præsentation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Ronni Hansen</dc:creator>
  <cp:lastModifiedBy>Ronni Hansen</cp:lastModifiedBy>
  <cp:revision>55</cp:revision>
  <cp:lastPrinted>2011-10-11T07:40:35Z</cp:lastPrinted>
  <dcterms:created xsi:type="dcterms:W3CDTF">2015-08-13T10:40:33Z</dcterms:created>
  <dcterms:modified xsi:type="dcterms:W3CDTF">2015-08-27T10:50:46Z</dcterms:modified>
</cp:coreProperties>
</file>