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4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75" r:id="rId19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395" autoAdjust="0"/>
  </p:normalViewPr>
  <p:slideViewPr>
    <p:cSldViewPr>
      <p:cViewPr varScale="1">
        <p:scale>
          <a:sx n="97" d="100"/>
          <a:sy n="97" d="100"/>
        </p:scale>
        <p:origin x="103" y="4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24/03/2019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019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6022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234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310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767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68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20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32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933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24/03/2019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Runapong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 </a:t>
            </a:r>
            <a:r>
              <a:rPr lang="es-ES" dirty="0" err="1" smtClean="0"/>
              <a:t>Ucode</a:t>
            </a:r>
            <a:r>
              <a:rPr lang="es-ES" dirty="0" smtClean="0"/>
              <a:t> 2019 </a:t>
            </a:r>
            <a:r>
              <a:rPr lang="es-ES" dirty="0" err="1" smtClean="0"/>
              <a:t>project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 rtlCol="0"/>
          <a:lstStyle/>
          <a:p>
            <a:r>
              <a:rPr lang="en-US" dirty="0" smtClean="0"/>
              <a:t>Let’s demo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future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447800"/>
            <a:ext cx="10666729" cy="2438400"/>
          </a:xfrm>
        </p:spPr>
        <p:txBody>
          <a:bodyPr rtlCol="0">
            <a:normAutofit lnSpcReduction="10000"/>
          </a:bodyPr>
          <a:lstStyle/>
          <a:p>
            <a:r>
              <a:rPr lang="en-US" dirty="0" smtClean="0"/>
              <a:t>This project is aimed at augmented reality.</a:t>
            </a:r>
            <a:endParaRPr lang="en-US" dirty="0"/>
          </a:p>
          <a:p>
            <a:pPr lvl="1"/>
            <a:r>
              <a:rPr lang="en-US" dirty="0" smtClean="0"/>
              <a:t>Seeing the compass on the lens of an AR pair of glasses.</a:t>
            </a:r>
          </a:p>
          <a:p>
            <a:pPr lvl="1"/>
            <a:r>
              <a:rPr lang="en-US" dirty="0" smtClean="0"/>
              <a:t>Seeing the ball superposed on the real world and being able to interact with it.</a:t>
            </a:r>
          </a:p>
          <a:p>
            <a:pPr lvl="1"/>
            <a:r>
              <a:rPr lang="en-US" dirty="0" smtClean="0"/>
              <a:t>Visual effects and superimposing clothes and suits on other players with AR.</a:t>
            </a:r>
          </a:p>
          <a:p>
            <a:pPr lvl="1"/>
            <a:r>
              <a:rPr lang="en-US" dirty="0" smtClean="0"/>
              <a:t>Using sensors to read more accurate data and transform the game into several sports depending on where you place the sensors.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3810000"/>
            <a:ext cx="4953000" cy="27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future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447800"/>
            <a:ext cx="9752329" cy="4724400"/>
          </a:xfrm>
        </p:spPr>
        <p:txBody>
          <a:bodyPr rtlCol="0">
            <a:normAutofit/>
          </a:bodyPr>
          <a:lstStyle/>
          <a:p>
            <a:r>
              <a:rPr lang="en-US" dirty="0"/>
              <a:t>Check the movements of the player against a huge database of recorded movements of professional players, and evaluating whether the shot was good or bad depending on the results.</a:t>
            </a:r>
          </a:p>
          <a:p>
            <a:r>
              <a:rPr lang="en-US" dirty="0"/>
              <a:t>More </a:t>
            </a:r>
            <a:r>
              <a:rPr lang="en-US" dirty="0" smtClean="0"/>
              <a:t>game modes</a:t>
            </a:r>
            <a:r>
              <a:rPr lang="en-US" dirty="0"/>
              <a:t>, like dodgeball or </a:t>
            </a:r>
            <a:r>
              <a:rPr lang="en-US" dirty="0" smtClean="0"/>
              <a:t>finding a ball every once in a while you’re running outside, which you can shoot, and that has information of all the places around the world that it’s been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 smtClean="0"/>
              <a:t>Monetization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73" y="1624285"/>
            <a:ext cx="6466667" cy="4371429"/>
          </a:xfrm>
        </p:spPr>
      </p:pic>
    </p:spTree>
    <p:extLst>
      <p:ext uri="{BB962C8B-B14F-4D97-AF65-F5344CB8AC3E}">
        <p14:creationId xmlns:p14="http://schemas.microsoft.com/office/powerpoint/2010/main" val="36047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 smtClean="0"/>
              <a:t>Monetization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447800"/>
            <a:ext cx="9752329" cy="472440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Skins!</a:t>
            </a:r>
          </a:p>
          <a:p>
            <a:r>
              <a:rPr lang="en-US" dirty="0" smtClean="0"/>
              <a:t>Visual effects.</a:t>
            </a:r>
          </a:p>
          <a:p>
            <a:r>
              <a:rPr lang="en-US" dirty="0" smtClean="0"/>
              <a:t>Products from sponsorships with companies like Adidas, that give you special effects or power ups.</a:t>
            </a:r>
          </a:p>
          <a:p>
            <a:r>
              <a:rPr lang="en-US" dirty="0" smtClean="0"/>
              <a:t>Products from sponsorships that give you more statistics about your shots, with more precision (like sneakers with sensors, for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 rtlCol="0"/>
          <a:lstStyle/>
          <a:p>
            <a:r>
              <a:rPr lang="en-US" dirty="0" smtClean="0"/>
              <a:t>It’s a project that really looks into the future of sports and lifestyle in general.</a:t>
            </a:r>
          </a:p>
          <a:p>
            <a:r>
              <a:rPr lang="en-US" dirty="0" smtClean="0"/>
              <a:t>It’s a new spin to gamification, as well as to virtual fitness.</a:t>
            </a:r>
          </a:p>
          <a:p>
            <a:r>
              <a:rPr lang="en-US" dirty="0" smtClean="0"/>
              <a:t>Endless possibilities of expansion. The imagination is the only limitation.</a:t>
            </a:r>
          </a:p>
          <a:p>
            <a:r>
              <a:rPr lang="en-US" dirty="0" smtClean="0"/>
              <a:t>There’s nothing like this out in the current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planned</a:t>
            </a:r>
            <a:r>
              <a:rPr lang="es-ES" dirty="0"/>
              <a:t>…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/>
              <a:t>A </a:t>
            </a:r>
            <a:r>
              <a:rPr lang="es-ES" dirty="0" err="1"/>
              <a:t>little</a:t>
            </a:r>
            <a:r>
              <a:rPr lang="es-ES" dirty="0"/>
              <a:t> bit of </a:t>
            </a:r>
            <a:r>
              <a:rPr lang="es-ES" dirty="0" err="1"/>
              <a:t>motivation</a:t>
            </a:r>
            <a:endParaRPr lang="es-ES" dirty="0"/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Runapong</a:t>
            </a:r>
            <a:r>
              <a:rPr lang="es-ES" dirty="0"/>
              <a:t>?</a:t>
            </a:r>
          </a:p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?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future</a:t>
            </a:r>
            <a:endParaRPr lang="es-ES" dirty="0"/>
          </a:p>
          <a:p>
            <a:r>
              <a:rPr lang="es-ES" dirty="0" err="1"/>
              <a:t>Monetization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Who</a:t>
            </a:r>
            <a:r>
              <a:rPr lang="es-ES" dirty="0" smtClean="0"/>
              <a:t> are </a:t>
            </a:r>
            <a:r>
              <a:rPr lang="es-ES" dirty="0" err="1" smtClean="0"/>
              <a:t>we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498600"/>
            <a:ext cx="5644964" cy="3173748"/>
          </a:xfrm>
        </p:spPr>
      </p:pic>
      <p:sp>
        <p:nvSpPr>
          <p:cNvPr id="4" name="CuadroTexto 3"/>
          <p:cNvSpPr txBox="1"/>
          <p:nvPr/>
        </p:nvSpPr>
        <p:spPr>
          <a:xfrm>
            <a:off x="2051037" y="5029200"/>
            <a:ext cx="22408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David </a:t>
            </a:r>
            <a:r>
              <a:rPr lang="en-US" sz="2800" dirty="0" err="1" smtClean="0"/>
              <a:t>Manero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4291843" y="5027886"/>
            <a:ext cx="15340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s-ES" sz="2800" dirty="0" err="1" smtClean="0"/>
              <a:t>íctor</a:t>
            </a:r>
            <a:r>
              <a:rPr lang="es-ES" sz="2800" dirty="0" smtClean="0"/>
              <a:t> M.</a:t>
            </a:r>
          </a:p>
          <a:p>
            <a:r>
              <a:rPr lang="es-ES" sz="2800" dirty="0" smtClean="0"/>
              <a:t>Lafuente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5805936" y="5029200"/>
            <a:ext cx="22896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Enrique Torres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8109715" y="5029200"/>
            <a:ext cx="1870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Pedro </a:t>
            </a:r>
            <a:r>
              <a:rPr lang="en-US" sz="2800" dirty="0" err="1" smtClean="0"/>
              <a:t>Malo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12812" y="2667000"/>
            <a:ext cx="11139678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 Little bit of </a:t>
            </a:r>
            <a:r>
              <a:rPr lang="es-ES" dirty="0" err="1" smtClean="0"/>
              <a:t>motivation</a:t>
            </a:r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6" name="Marcador de contenido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737009"/>
            <a:ext cx="11139678" cy="2520791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 Little bit of </a:t>
            </a:r>
            <a:r>
              <a:rPr lang="es-ES" dirty="0" err="1" smtClean="0"/>
              <a:t>motivation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 rtlCol="0"/>
          <a:lstStyle/>
          <a:p>
            <a:r>
              <a:rPr lang="en-US" dirty="0"/>
              <a:t>The gaming industry is growing exponentially.</a:t>
            </a:r>
          </a:p>
          <a:p>
            <a:r>
              <a:rPr lang="en-US" dirty="0"/>
              <a:t>It doesn’t only attract young people. Many games and gaming products have attracted many people from very varied ages.</a:t>
            </a:r>
          </a:p>
          <a:p>
            <a:r>
              <a:rPr lang="en-US" dirty="0"/>
              <a:t>It brings people together.</a:t>
            </a:r>
          </a:p>
          <a:p>
            <a:r>
              <a:rPr lang="en-US" dirty="0"/>
              <a:t>It brings joy to those who 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Runapong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332729" cy="4465320"/>
          </a:xfrm>
        </p:spPr>
        <p:txBody>
          <a:bodyPr rtlCol="0">
            <a:normAutofit lnSpcReduction="10000"/>
          </a:bodyPr>
          <a:lstStyle/>
          <a:p>
            <a:r>
              <a:rPr lang="en-US" dirty="0"/>
              <a:t>Fast paced, augmented reality / virtual sport.</a:t>
            </a:r>
          </a:p>
          <a:p>
            <a:r>
              <a:rPr lang="en-US" dirty="0"/>
              <a:t>Train your body and your mind.</a:t>
            </a:r>
          </a:p>
          <a:p>
            <a:r>
              <a:rPr lang="en-US" dirty="0"/>
              <a:t>Meet new people and make friends.</a:t>
            </a:r>
          </a:p>
          <a:p>
            <a:r>
              <a:rPr lang="en-US" dirty="0"/>
              <a:t>Have fun not only competing against others, but also improving your abilities, everything while getting in shape.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886618"/>
            <a:ext cx="2747775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Runapong</a:t>
            </a:r>
            <a:r>
              <a:rPr lang="es-ES" dirty="0" smtClean="0"/>
              <a:t>… and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came</a:t>
            </a:r>
            <a:r>
              <a:rPr lang="es-ES" dirty="0" smtClean="0"/>
              <a:t> to be 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14329" cy="446532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We thought about the idea of integrating sports and gamification.</a:t>
            </a:r>
          </a:p>
          <a:p>
            <a:r>
              <a:rPr lang="en-US" dirty="0" smtClean="0"/>
              <a:t>We wanted to make people move and get fit, all while having fun and thinking outside the box.</a:t>
            </a:r>
          </a:p>
          <a:p>
            <a:r>
              <a:rPr lang="en-US" dirty="0" smtClean="0"/>
              <a:t>We thought about competition, adventure and fitness, with a touch of social networking.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2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Runapong</a:t>
            </a:r>
            <a:r>
              <a:rPr lang="es-ES" dirty="0"/>
              <a:t>… </a:t>
            </a:r>
            <a:r>
              <a:rPr lang="es-ES" dirty="0" err="1"/>
              <a:t>The</a:t>
            </a:r>
            <a:r>
              <a:rPr lang="es-ES" dirty="0"/>
              <a:t> rules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 rtlCol="0"/>
          <a:lstStyle/>
          <a:p>
            <a:r>
              <a:rPr lang="en-US" dirty="0" smtClean="0"/>
              <a:t>Shoot a virtual ball, make your opponent run far and fast.</a:t>
            </a:r>
          </a:p>
          <a:p>
            <a:r>
              <a:rPr lang="en-US" dirty="0" smtClean="0"/>
              <a:t>If your opponent reaches the ball and hits it, search for the ball, run for it and repeat the process.</a:t>
            </a:r>
            <a:endParaRPr lang="en-US" dirty="0"/>
          </a:p>
          <a:p>
            <a:r>
              <a:rPr lang="en-US" dirty="0" smtClean="0"/>
              <a:t>If you don’t reach the ball under the specified time, you lose! So remember to go fast, to be smart and to shoot strong and well!</a:t>
            </a:r>
            <a:endParaRPr lang="en-US" dirty="0"/>
          </a:p>
          <a:p>
            <a:r>
              <a:rPr lang="en-US" dirty="0" smtClean="0"/>
              <a:t>Last and most important rule: have fun and practice an outdoor sport, meet new people and make friends.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 rtlCol="0"/>
          <a:lstStyle/>
          <a:p>
            <a:r>
              <a:rPr lang="en-US" dirty="0" smtClean="0"/>
              <a:t>Matchmaking through Firebase</a:t>
            </a:r>
          </a:p>
          <a:p>
            <a:r>
              <a:rPr lang="en-US" dirty="0" smtClean="0"/>
              <a:t>Calculation of acceleration and distance traveled by the ball with sensors (currently the cellphone’s accelerometer).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51" y="3352800"/>
            <a:ext cx="497659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399</TotalTime>
  <Words>593</Words>
  <Application>Microsoft Office PowerPoint</Application>
  <PresentationFormat>Personalizado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Tecnología 16x9</vt:lpstr>
      <vt:lpstr>Runapong</vt:lpstr>
      <vt:lpstr>What we have planned…</vt:lpstr>
      <vt:lpstr>Who are we?</vt:lpstr>
      <vt:lpstr>A Little bit of motivation…</vt:lpstr>
      <vt:lpstr>A Little bit of motivation…</vt:lpstr>
      <vt:lpstr>What is Runapong?</vt:lpstr>
      <vt:lpstr>What is Runapong… and how it came to be </vt:lpstr>
      <vt:lpstr>What is Runapong… The rules</vt:lpstr>
      <vt:lpstr>How does it work?</vt:lpstr>
      <vt:lpstr>How does it work?</vt:lpstr>
      <vt:lpstr>The future</vt:lpstr>
      <vt:lpstr>The future</vt:lpstr>
      <vt:lpstr>Monetization</vt:lpstr>
      <vt:lpstr>Monetization</vt:lpstr>
      <vt:lpstr>Why is this different?</vt:lpstr>
    </vt:vector>
  </TitlesOfParts>
  <Company>Loopforever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Runapong</dc:title>
  <dc:creator>Etsmsj Torres</dc:creator>
  <cp:lastModifiedBy>Etsmsj Torres</cp:lastModifiedBy>
  <cp:revision>21</cp:revision>
  <dcterms:created xsi:type="dcterms:W3CDTF">2019-03-24T00:47:56Z</dcterms:created>
  <dcterms:modified xsi:type="dcterms:W3CDTF">2019-03-24T07:27:43Z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