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" charset="1" panose="00000500000000000000"/>
      <p:regular r:id="rId20"/>
    </p:embeddedFont>
    <p:embeddedFont>
      <p:font typeface="Codec Pro ExtraBold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4764" y="-207071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84715" y="900959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7773" y="3401622"/>
            <a:ext cx="110236" cy="2818996"/>
            <a:chOff x="0" y="0"/>
            <a:chExt cx="26312" cy="672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4353" y="7034551"/>
            <a:ext cx="8553855" cy="201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2889" spc="144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Presented by : </a:t>
            </a:r>
          </a:p>
          <a:p>
            <a:pPr algn="l" marL="623869" indent="-311935" lvl="1">
              <a:lnSpc>
                <a:spcPts val="4045"/>
              </a:lnSpc>
              <a:buFont typeface="Arial"/>
              <a:buChar char="•"/>
            </a:pPr>
            <a:r>
              <a:rPr lang="en-US" sz="2889" spc="144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Muhamad Alfabel</a:t>
            </a:r>
          </a:p>
          <a:p>
            <a:pPr algn="l" marL="623869" indent="-311935" lvl="1">
              <a:lnSpc>
                <a:spcPts val="4045"/>
              </a:lnSpc>
              <a:buFont typeface="Arial"/>
              <a:buChar char="•"/>
            </a:pPr>
            <a:r>
              <a:rPr lang="en-US" sz="2889" spc="144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Rafif Nuraydin</a:t>
            </a:r>
          </a:p>
          <a:p>
            <a:pPr algn="l" marL="623869" indent="-311935" lvl="1">
              <a:lnSpc>
                <a:spcPts val="4045"/>
              </a:lnSpc>
              <a:buFont typeface="Arial"/>
              <a:buChar char="•"/>
            </a:pPr>
            <a:r>
              <a:rPr lang="en-US" sz="2889" spc="144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Syah Rafi Elyusufi Abighaly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4353" y="2469425"/>
            <a:ext cx="10558978" cy="464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12000">
                <a:solidFill>
                  <a:srgbClr val="1C5739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PENGOLAHAN CITRA DIGITAL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37973" y="-3154809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22124" y="-1970480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524720" y="9258300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4118443" y="3654183"/>
                </a:moveTo>
                <a:lnTo>
                  <a:pt x="0" y="3654183"/>
                </a:lnTo>
                <a:lnTo>
                  <a:pt x="0" y="0"/>
                </a:lnTo>
                <a:lnTo>
                  <a:pt x="4118443" y="0"/>
                </a:lnTo>
                <a:lnTo>
                  <a:pt x="4118443" y="36541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94671" y="760730"/>
            <a:ext cx="118124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Crop Image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9606" y="7304465"/>
            <a:ext cx="9662536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Memotong Citra citra berdasarkan ukuran dimensi yang lainnya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039744" y="1988908"/>
            <a:ext cx="6208513" cy="4506536"/>
          </a:xfrm>
          <a:custGeom>
            <a:avLst/>
            <a:gdLst/>
            <a:ahLst/>
            <a:cxnLst/>
            <a:rect r="r" b="b" t="t" l="l"/>
            <a:pathLst>
              <a:path h="4506536" w="6208513">
                <a:moveTo>
                  <a:pt x="0" y="0"/>
                </a:moveTo>
                <a:lnTo>
                  <a:pt x="6208512" y="0"/>
                </a:lnTo>
                <a:lnTo>
                  <a:pt x="6208512" y="4506536"/>
                </a:lnTo>
                <a:lnTo>
                  <a:pt x="0" y="4506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37973" y="-3154809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98008" y="7491155"/>
            <a:ext cx="1489037" cy="1302230"/>
          </a:xfrm>
          <a:custGeom>
            <a:avLst/>
            <a:gdLst/>
            <a:ahLst/>
            <a:cxnLst/>
            <a:rect r="r" b="b" t="t" l="l"/>
            <a:pathLst>
              <a:path h="1302230" w="1489037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22124" y="-1970480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60409" y="2475042"/>
            <a:ext cx="6985012" cy="5456735"/>
          </a:xfrm>
          <a:custGeom>
            <a:avLst/>
            <a:gdLst/>
            <a:ahLst/>
            <a:cxnLst/>
            <a:rect r="r" b="b" t="t" l="l"/>
            <a:pathLst>
              <a:path h="5456735" w="6985012">
                <a:moveTo>
                  <a:pt x="0" y="0"/>
                </a:moveTo>
                <a:lnTo>
                  <a:pt x="6985012" y="0"/>
                </a:lnTo>
                <a:lnTo>
                  <a:pt x="6985012" y="5456735"/>
                </a:lnTo>
                <a:lnTo>
                  <a:pt x="0" y="54567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4671" y="760730"/>
            <a:ext cx="118124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Crop Image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4501" y="1860550"/>
            <a:ext cx="9865341" cy="71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atas</a:t>
            </a:r>
          </a:p>
          <a:p>
            <a:pPr algn="just">
              <a:lnSpc>
                <a:spcPts val="2760"/>
              </a:lnSpc>
            </a:pP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Fungsi crop_image Fungsi ini mengambil lima argumen: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image_path: Jalur ke file gambar yang akan diproses.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start_row, start_col: Koordinat baris dan kolom awal untuk memotong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end_row, end_col: Koordinat baris dan kolom akhir untuk memotong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cv2.imread membaca gambar dari jalur yang diberikan menggunakan cv2.imread. Jika jalur tidak valid atau gambar tidak ditemukan, image akan bernilai None.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Memeriksa apakah gambar berhasil dibaca. Jika image adalah None, fungsi akan mencetak pesan kesalahan dan mengembalikan None.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Cropped_image Memotong gambar berdasarkan koordinat yang diberikan. Indeks start_row hingga end_row dan start_col hingga end_col digunakan untuk memilih bagian dari gambar asli.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Menampilkan gambar hasil potongan dalam jendela baru dengan judul 'Cropped Image'. cv2.waitKey(0) akan menunggu sampai tombol ditekan sebelum menutup jendela gambar dengan cv2.destroyAllWindows().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8002" y="-1428475"/>
            <a:ext cx="19048322" cy="3086100"/>
            <a:chOff x="0" y="0"/>
            <a:chExt cx="501684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6842" cy="812800"/>
            </a:xfrm>
            <a:custGeom>
              <a:avLst/>
              <a:gdLst/>
              <a:ahLst/>
              <a:cxnLst/>
              <a:rect r="r" b="b" t="t" l="l"/>
              <a:pathLst>
                <a:path h="812800" w="5016842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481" y="-2153153"/>
            <a:ext cx="4116356" cy="4116356"/>
          </a:xfrm>
          <a:custGeom>
            <a:avLst/>
            <a:gdLst/>
            <a:ahLst/>
            <a:cxnLst/>
            <a:rect r="r" b="b" t="t" l="l"/>
            <a:pathLst>
              <a:path h="4116356" w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02379" y="0"/>
            <a:ext cx="3256087" cy="3256087"/>
          </a:xfrm>
          <a:custGeom>
            <a:avLst/>
            <a:gdLst/>
            <a:ahLst/>
            <a:cxnLst/>
            <a:rect r="r" b="b" t="t" l="l"/>
            <a:pathLst>
              <a:path h="3256087" w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657625"/>
            <a:ext cx="9065202" cy="8629375"/>
          </a:xfrm>
          <a:custGeom>
            <a:avLst/>
            <a:gdLst/>
            <a:ahLst/>
            <a:cxnLst/>
            <a:rect r="r" b="b" t="t" l="l"/>
            <a:pathLst>
              <a:path h="8629375" w="9065202">
                <a:moveTo>
                  <a:pt x="0" y="0"/>
                </a:moveTo>
                <a:lnTo>
                  <a:pt x="9065202" y="0"/>
                </a:lnTo>
                <a:lnTo>
                  <a:pt x="9065202" y="8629375"/>
                </a:lnTo>
                <a:lnTo>
                  <a:pt x="0" y="8629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451236"/>
            <a:ext cx="10755033" cy="89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 spc="47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Operasi Aritmatika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334" y="2790118"/>
            <a:ext cx="9001162" cy="513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Potongan kode yang disediakan mendefinisikan metode `rotasi` dalam aplikasi PyQt, yang dirancang untuk memutar gambar dengan derajat tertentu. Awalnya, metode ini ditandai dengan dekorator `@pyqtSlot()`, yang memungkinkannya untuk terhubung ke sinyal PyQt. Di dalam metode ini, blok `try` digunakan untuk mengelola pengecualian potensial. Metode ini pertama-tama memverifikasi bahwa sebuah gambar telah dimuat (`self.image is not None`). Kemudian mengambil dimensi gambar (`h` untuk tinggi dan `w` untuk lebar) dan menghitung pusatnya. Memanfaatkan fungsi `getRotationMatrix2D` OpenCV, matriks rotasi dibuat berdasarkan pusat gambar dan derajat rotasi yang diinginkan, tanpa penskalaan yang diterapkan (`scale = 1.0`). </a:t>
            </a:r>
          </a:p>
          <a:p>
            <a:pPr algn="just" marL="0" indent="0" lvl="0">
              <a:lnSpc>
                <a:spcPts val="2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7802" cy="3379601"/>
            </a:xfrm>
            <a:custGeom>
              <a:avLst/>
              <a:gdLst/>
              <a:ahLst/>
              <a:cxnLst/>
              <a:rect r="r" b="b" t="t" l="l"/>
              <a:pathLst>
                <a:path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773821">
            <a:off x="17616016" y="2504405"/>
            <a:ext cx="313833" cy="8482349"/>
            <a:chOff x="0" y="0"/>
            <a:chExt cx="82656" cy="22340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998075" y="642946"/>
            <a:ext cx="7924464" cy="7543481"/>
          </a:xfrm>
          <a:custGeom>
            <a:avLst/>
            <a:gdLst/>
            <a:ahLst/>
            <a:cxnLst/>
            <a:rect r="r" b="b" t="t" l="l"/>
            <a:pathLst>
              <a:path h="7543481" w="7924464">
                <a:moveTo>
                  <a:pt x="0" y="0"/>
                </a:moveTo>
                <a:lnTo>
                  <a:pt x="7924465" y="0"/>
                </a:lnTo>
                <a:lnTo>
                  <a:pt x="7924465" y="7543480"/>
                </a:lnTo>
                <a:lnTo>
                  <a:pt x="0" y="754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74481" y="8322597"/>
            <a:ext cx="15096333" cy="164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01"/>
              </a:lnSpc>
              <a:spcBef>
                <a:spcPct val="0"/>
              </a:spcBef>
            </a:pPr>
            <a:r>
              <a:rPr lang="en-US" sz="1595" spc="15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Potongan kode yang disediakan mendefinisikan metode `rotasi` dalam aplikasi PyQt, yang dirancang untuk memutar gambar dengan derajat tertentu. Awalnya, metode ini ditandai dengan dekorator `@pyqtSlot()`, yang memungkinkannya untuk terhubung ke sinyal PyQt. Di dalam metode ini, blok `try` digunakan untuk mengelola pengecualian potensial. Metode ini pertama-tama memverifikasi bahwa sebuah gambar telah dimuat (`self.image is not None`). Kemudian mengambil dimensi gambar (`h` untuk tinggi dan `w` untuk lebar) dan menghitung pusatnya. Memanfaatkan fungsi `getRotationMatrix2D` OpenCV, matriks rotasi dibuat berdasarkan pusat gambar dan derajat rotasi yang diinginkan, tanpa penskalaan yang diterapkan (`scale = 1.0`).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65739" y="3259852"/>
            <a:ext cx="5922261" cy="172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 spc="470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Operasi Aritmatika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6070" y="4131493"/>
            <a:ext cx="5435861" cy="210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02"/>
              </a:lnSpc>
            </a:pPr>
            <a:r>
              <a:rPr lang="en-US" sz="8174" spc="882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37802" cy="3379601"/>
            </a:xfrm>
            <a:custGeom>
              <a:avLst/>
              <a:gdLst/>
              <a:ahLst/>
              <a:cxnLst/>
              <a:rect r="r" b="b" t="t" l="l"/>
              <a:pathLst>
                <a:path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773821">
            <a:off x="17616016" y="2504405"/>
            <a:ext cx="313833" cy="8482349"/>
            <a:chOff x="0" y="0"/>
            <a:chExt cx="82656" cy="22340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9127" y="2901697"/>
            <a:ext cx="1400485" cy="4331857"/>
            <a:chOff x="0" y="0"/>
            <a:chExt cx="368852" cy="11409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2" cy="1140901"/>
            </a:xfrm>
            <a:custGeom>
              <a:avLst/>
              <a:gdLst/>
              <a:ahLst/>
              <a:cxnLst/>
              <a:rect r="r" b="b" t="t" l="l"/>
              <a:pathLst>
                <a:path h="1140901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140901"/>
                  </a:lnTo>
                  <a:lnTo>
                    <a:pt x="0" y="1140901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8852" cy="1159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96852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920651" y="2715886"/>
            <a:ext cx="5681549" cy="5749904"/>
            <a:chOff x="0" y="0"/>
            <a:chExt cx="7575398" cy="766653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575398" cy="7666538"/>
              <a:chOff x="0" y="0"/>
              <a:chExt cx="1496375" cy="151437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96375" cy="1514378"/>
              </a:xfrm>
              <a:custGeom>
                <a:avLst/>
                <a:gdLst/>
                <a:ahLst/>
                <a:cxnLst/>
                <a:rect r="r" b="b" t="t" l="l"/>
                <a:pathLst>
                  <a:path h="1514378" w="1496375">
                    <a:moveTo>
                      <a:pt x="0" y="0"/>
                    </a:moveTo>
                    <a:lnTo>
                      <a:pt x="1496375" y="0"/>
                    </a:lnTo>
                    <a:lnTo>
                      <a:pt x="1496375" y="1514378"/>
                    </a:lnTo>
                    <a:lnTo>
                      <a:pt x="0" y="1514378"/>
                    </a:lnTo>
                    <a:close/>
                  </a:path>
                </a:pathLst>
              </a:custGeom>
              <a:solidFill>
                <a:srgbClr val="1C573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1496375" cy="15334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74338" y="475381"/>
              <a:ext cx="6840108" cy="6865920"/>
            </a:xfrm>
            <a:custGeom>
              <a:avLst/>
              <a:gdLst/>
              <a:ahLst/>
              <a:cxnLst/>
              <a:rect r="r" b="b" t="t" l="l"/>
              <a:pathLst>
                <a:path h="6865920" w="6840108">
                  <a:moveTo>
                    <a:pt x="0" y="0"/>
                  </a:moveTo>
                  <a:lnTo>
                    <a:pt x="6840108" y="0"/>
                  </a:lnTo>
                  <a:lnTo>
                    <a:pt x="6840108" y="6865920"/>
                  </a:lnTo>
                  <a:lnTo>
                    <a:pt x="0" y="68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879612" y="1316966"/>
            <a:ext cx="5661991" cy="143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8"/>
              </a:lnSpc>
            </a:pPr>
            <a:r>
              <a:rPr lang="en-US" sz="7868" spc="771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91159" y="3168035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91159" y="4155654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1159" y="5224330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91159" y="6214930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67237" y="3270381"/>
            <a:ext cx="8276180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B2 - ROTASI CITRA DAN TRANSPOSE</a:t>
            </a:r>
          </a:p>
          <a:p>
            <a:pPr algn="l">
              <a:lnSpc>
                <a:spcPts val="348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067237" y="4317579"/>
            <a:ext cx="8276180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B3 - RESIZE</a:t>
            </a: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4067237" y="5402877"/>
            <a:ext cx="8276180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B4 - CROP IMAGE</a:t>
            </a: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067237" y="6376855"/>
            <a:ext cx="8276180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C1 - OPERASI ARITMATIKA</a:t>
            </a: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2526" y="-3063610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8343" y="8569800"/>
            <a:ext cx="1380713" cy="1377000"/>
            <a:chOff x="0" y="0"/>
            <a:chExt cx="2409840" cy="2403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9952" cy="2403348"/>
            </a:xfrm>
            <a:custGeom>
              <a:avLst/>
              <a:gdLst/>
              <a:ahLst/>
              <a:cxnLst/>
              <a:rect r="r" b="b" t="t" l="l"/>
              <a:pathLst>
                <a:path h="2403348" w="2409952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398008" y="7491155"/>
            <a:ext cx="1489037" cy="1302230"/>
          </a:xfrm>
          <a:custGeom>
            <a:avLst/>
            <a:gdLst/>
            <a:ahLst/>
            <a:cxnLst/>
            <a:rect r="r" b="b" t="t" l="l"/>
            <a:pathLst>
              <a:path h="1302230" w="1489037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80" y="8855173"/>
            <a:ext cx="874521" cy="795019"/>
          </a:xfrm>
          <a:custGeom>
            <a:avLst/>
            <a:gdLst/>
            <a:ahLst/>
            <a:cxnLst/>
            <a:rect r="r" b="b" t="t" l="l"/>
            <a:pathLst>
              <a:path h="795019" w="874521">
                <a:moveTo>
                  <a:pt x="0" y="0"/>
                </a:moveTo>
                <a:lnTo>
                  <a:pt x="874521" y="0"/>
                </a:lnTo>
                <a:lnTo>
                  <a:pt x="874521" y="795019"/>
                </a:lnTo>
                <a:lnTo>
                  <a:pt x="0" y="795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53091" y="7453055"/>
            <a:ext cx="7381817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Memutar citra yang ditentukan nilai variabel rotasi sebesar 0 terhadap sudut 0 derajat atau horizontal dan vertikal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322124" y="7754894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-2059222" y="-798391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87084" y="2082515"/>
            <a:ext cx="6313831" cy="4689399"/>
          </a:xfrm>
          <a:custGeom>
            <a:avLst/>
            <a:gdLst/>
            <a:ahLst/>
            <a:cxnLst/>
            <a:rect r="r" b="b" t="t" l="l"/>
            <a:pathLst>
              <a:path h="4689399" w="6313831">
                <a:moveTo>
                  <a:pt x="0" y="0"/>
                </a:moveTo>
                <a:lnTo>
                  <a:pt x="6313832" y="0"/>
                </a:lnTo>
                <a:lnTo>
                  <a:pt x="6313832" y="4689399"/>
                </a:lnTo>
                <a:lnTo>
                  <a:pt x="0" y="46893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94671" y="760730"/>
            <a:ext cx="118124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Rotasi Citra dan Transpose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2526" y="-3063610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8343" y="8569800"/>
            <a:ext cx="1380713" cy="1377000"/>
            <a:chOff x="0" y="0"/>
            <a:chExt cx="2409840" cy="2403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9952" cy="2403348"/>
            </a:xfrm>
            <a:custGeom>
              <a:avLst/>
              <a:gdLst/>
              <a:ahLst/>
              <a:cxnLst/>
              <a:rect r="r" b="b" t="t" l="l"/>
              <a:pathLst>
                <a:path h="2403348" w="2409952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398008" y="7491155"/>
            <a:ext cx="1489037" cy="1302230"/>
          </a:xfrm>
          <a:custGeom>
            <a:avLst/>
            <a:gdLst/>
            <a:ahLst/>
            <a:cxnLst/>
            <a:rect r="r" b="b" t="t" l="l"/>
            <a:pathLst>
              <a:path h="1302230" w="1489037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80" y="8855173"/>
            <a:ext cx="874521" cy="795019"/>
          </a:xfrm>
          <a:custGeom>
            <a:avLst/>
            <a:gdLst/>
            <a:ahLst/>
            <a:cxnLst/>
            <a:rect r="r" b="b" t="t" l="l"/>
            <a:pathLst>
              <a:path h="795019" w="874521">
                <a:moveTo>
                  <a:pt x="0" y="0"/>
                </a:moveTo>
                <a:lnTo>
                  <a:pt x="874521" y="0"/>
                </a:lnTo>
                <a:lnTo>
                  <a:pt x="874521" y="795019"/>
                </a:lnTo>
                <a:lnTo>
                  <a:pt x="0" y="795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22124" y="7754894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2059222" y="-798391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75033" y="2106540"/>
            <a:ext cx="11737933" cy="3268791"/>
          </a:xfrm>
          <a:custGeom>
            <a:avLst/>
            <a:gdLst/>
            <a:ahLst/>
            <a:cxnLst/>
            <a:rect r="r" b="b" t="t" l="l"/>
            <a:pathLst>
              <a:path h="3268791" w="11737933">
                <a:moveTo>
                  <a:pt x="0" y="0"/>
                </a:moveTo>
                <a:lnTo>
                  <a:pt x="11737934" y="0"/>
                </a:lnTo>
                <a:lnTo>
                  <a:pt x="11737934" y="3268791"/>
                </a:lnTo>
                <a:lnTo>
                  <a:pt x="0" y="32687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59222" y="5749590"/>
            <a:ext cx="14083305" cy="307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atas</a:t>
            </a:r>
          </a:p>
          <a:p>
            <a:pPr algn="just">
              <a:lnSpc>
                <a:spcPts val="2760"/>
              </a:lnSpc>
            </a:pP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cv2: OpenCV, sebuah pustaka untuk pemrosesan gambar dan video.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numpy: Pustaka untuk operasi array dan matriks.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matplotlib.pyplot: Pustaka untuk visualisasi data.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os: Pustaka untuk operasi sistem seperti mengecek keberadaan file.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image_path: Menyimpan path absolut gambar dengan menggunakan escape character (\\).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Mengecek apakah file gambar ada pada path yang telah ditentukan. Jika tidak ada, mencetak pesan error.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4671" y="760730"/>
            <a:ext cx="118124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Rotasi Citra dan Transpose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2526" y="-3063610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98008" y="7491155"/>
            <a:ext cx="1489037" cy="1302230"/>
          </a:xfrm>
          <a:custGeom>
            <a:avLst/>
            <a:gdLst/>
            <a:ahLst/>
            <a:cxnLst/>
            <a:rect r="r" b="b" t="t" l="l"/>
            <a:pathLst>
              <a:path h="1302230" w="1489037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3017" y="-1827091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4" y="0"/>
                </a:lnTo>
                <a:lnTo>
                  <a:pt x="4118444" y="3654182"/>
                </a:lnTo>
                <a:lnTo>
                  <a:pt x="0" y="3654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2059222" y="-798391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68139" y="1819379"/>
            <a:ext cx="11751722" cy="4858529"/>
          </a:xfrm>
          <a:custGeom>
            <a:avLst/>
            <a:gdLst/>
            <a:ahLst/>
            <a:cxnLst/>
            <a:rect r="r" b="b" t="t" l="l"/>
            <a:pathLst>
              <a:path h="4858529" w="11751722">
                <a:moveTo>
                  <a:pt x="0" y="0"/>
                </a:moveTo>
                <a:lnTo>
                  <a:pt x="11751722" y="0"/>
                </a:lnTo>
                <a:lnTo>
                  <a:pt x="11751722" y="4858529"/>
                </a:lnTo>
                <a:lnTo>
                  <a:pt x="0" y="485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8819" y="6925558"/>
            <a:ext cx="14083305" cy="273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atas</a:t>
            </a:r>
          </a:p>
          <a:p>
            <a:pPr algn="just">
              <a:lnSpc>
                <a:spcPts val="2760"/>
              </a:lnSpc>
            </a:pP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Membaca gambar dari path dan menyimpannya ke variabel image.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rotate_image(image, angle): Fungsi untuk memutar gambar dengan sudut tertentu.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 tinggi (h) dan lebar (w)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 matriks rotasi menggunakan cv2.getRotationMatrix2D.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Menerapkan matriks rotasi ke gambar menggunakan cv2.warpAffine.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transpose_image(image): Fungsi untuk melakukan transpose (membalikkan) gambar.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4671" y="760730"/>
            <a:ext cx="118124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Rotasi Citra dan Transpose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2526" y="-3063610"/>
            <a:ext cx="6306960" cy="6309618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8343" y="8569800"/>
            <a:ext cx="1380713" cy="1377000"/>
            <a:chOff x="0" y="0"/>
            <a:chExt cx="2409840" cy="2403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9952" cy="2403348"/>
            </a:xfrm>
            <a:custGeom>
              <a:avLst/>
              <a:gdLst/>
              <a:ahLst/>
              <a:cxnLst/>
              <a:rect r="r" b="b" t="t" l="l"/>
              <a:pathLst>
                <a:path h="2403348" w="2409952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398008" y="7491155"/>
            <a:ext cx="1489037" cy="1302230"/>
          </a:xfrm>
          <a:custGeom>
            <a:avLst/>
            <a:gdLst/>
            <a:ahLst/>
            <a:cxnLst/>
            <a:rect r="r" b="b" t="t" l="l"/>
            <a:pathLst>
              <a:path h="1302230" w="1489037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80" y="8855173"/>
            <a:ext cx="874521" cy="795019"/>
          </a:xfrm>
          <a:custGeom>
            <a:avLst/>
            <a:gdLst/>
            <a:ahLst/>
            <a:cxnLst/>
            <a:rect r="r" b="b" t="t" l="l"/>
            <a:pathLst>
              <a:path h="795019" w="874521">
                <a:moveTo>
                  <a:pt x="0" y="0"/>
                </a:moveTo>
                <a:lnTo>
                  <a:pt x="874521" y="0"/>
                </a:lnTo>
                <a:lnTo>
                  <a:pt x="874521" y="795019"/>
                </a:lnTo>
                <a:lnTo>
                  <a:pt x="0" y="795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22124" y="7754894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2059222" y="-798391"/>
            <a:ext cx="4118443" cy="3654183"/>
          </a:xfrm>
          <a:custGeom>
            <a:avLst/>
            <a:gdLst/>
            <a:ahLst/>
            <a:cxnLst/>
            <a:rect r="r" b="b" t="t" l="l"/>
            <a:pathLst>
              <a:path h="3654183" w="411844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72272" y="581102"/>
            <a:ext cx="11743456" cy="6267297"/>
          </a:xfrm>
          <a:custGeom>
            <a:avLst/>
            <a:gdLst/>
            <a:ahLst/>
            <a:cxnLst/>
            <a:rect r="r" b="b" t="t" l="l"/>
            <a:pathLst>
              <a:path h="6267297" w="11743456">
                <a:moveTo>
                  <a:pt x="0" y="0"/>
                </a:moveTo>
                <a:lnTo>
                  <a:pt x="11743456" y="0"/>
                </a:lnTo>
                <a:lnTo>
                  <a:pt x="11743456" y="6267296"/>
                </a:lnTo>
                <a:lnTo>
                  <a:pt x="0" y="6267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03740" y="6961565"/>
            <a:ext cx="14083305" cy="307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atas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Memutar gambar dengan sudut 45°, -45°, 90°, -90°, dan 180° menggunakan fungsi rotate_image. 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Melakukan transpose pada gambar menggunakan fungsi transpose_image.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Mendefinisikan daftar judul (titles) dan gambar (images) yang akan ditampilkan.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Menggunakan matplotlib untuk membuat plot gambar dalam subplots.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Menggunakan cv2.cvtColor untuk mengkonversi gambar dari format BGR (OpenCV default) ke RGB (untuk ditampilkan dengan benar di Matplotlib).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Mengatur layout dengan plt.tight_layout() dan menampilkan gambar dengan plt.show().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8002" y="-1428475"/>
            <a:ext cx="19048322" cy="3086100"/>
            <a:chOff x="0" y="0"/>
            <a:chExt cx="501684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6842" cy="812800"/>
            </a:xfrm>
            <a:custGeom>
              <a:avLst/>
              <a:gdLst/>
              <a:ahLst/>
              <a:cxnLst/>
              <a:rect r="r" b="b" t="t" l="l"/>
              <a:pathLst>
                <a:path h="812800" w="5016842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481" y="-2153153"/>
            <a:ext cx="4116356" cy="4116356"/>
          </a:xfrm>
          <a:custGeom>
            <a:avLst/>
            <a:gdLst/>
            <a:ahLst/>
            <a:cxnLst/>
            <a:rect r="r" b="b" t="t" l="l"/>
            <a:pathLst>
              <a:path h="4116356" w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02379" y="0"/>
            <a:ext cx="3256087" cy="3256087"/>
          </a:xfrm>
          <a:custGeom>
            <a:avLst/>
            <a:gdLst/>
            <a:ahLst/>
            <a:cxnLst/>
            <a:rect r="r" b="b" t="t" l="l"/>
            <a:pathLst>
              <a:path h="3256087" w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39744" y="2631854"/>
            <a:ext cx="6208513" cy="4506536"/>
          </a:xfrm>
          <a:custGeom>
            <a:avLst/>
            <a:gdLst/>
            <a:ahLst/>
            <a:cxnLst/>
            <a:rect r="r" b="b" t="t" l="l"/>
            <a:pathLst>
              <a:path h="4506536" w="6208513">
                <a:moveTo>
                  <a:pt x="0" y="0"/>
                </a:moveTo>
                <a:lnTo>
                  <a:pt x="6208512" y="0"/>
                </a:lnTo>
                <a:lnTo>
                  <a:pt x="6208512" y="4506536"/>
                </a:lnTo>
                <a:lnTo>
                  <a:pt x="0" y="4506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451236"/>
            <a:ext cx="107550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Resize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09696" y="7554366"/>
            <a:ext cx="1006860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Operasi yang memberikan efek memperbesar atau memperkecil ukuran citra sesuai dengan variabel penskalaan citra.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8002" y="-1428475"/>
            <a:ext cx="19048322" cy="3086100"/>
            <a:chOff x="0" y="0"/>
            <a:chExt cx="501684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6842" cy="812800"/>
            </a:xfrm>
            <a:custGeom>
              <a:avLst/>
              <a:gdLst/>
              <a:ahLst/>
              <a:cxnLst/>
              <a:rect r="r" b="b" t="t" l="l"/>
              <a:pathLst>
                <a:path h="812800" w="5016842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481" y="-2153153"/>
            <a:ext cx="4116356" cy="4116356"/>
          </a:xfrm>
          <a:custGeom>
            <a:avLst/>
            <a:gdLst/>
            <a:ahLst/>
            <a:cxnLst/>
            <a:rect r="r" b="b" t="t" l="l"/>
            <a:pathLst>
              <a:path h="4116356" w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02379" y="0"/>
            <a:ext cx="3256087" cy="3256087"/>
          </a:xfrm>
          <a:custGeom>
            <a:avLst/>
            <a:gdLst/>
            <a:ahLst/>
            <a:cxnLst/>
            <a:rect r="r" b="b" t="t" l="l"/>
            <a:pathLst>
              <a:path h="3256087" w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71412" y="1963203"/>
            <a:ext cx="7567478" cy="5874057"/>
          </a:xfrm>
          <a:custGeom>
            <a:avLst/>
            <a:gdLst/>
            <a:ahLst/>
            <a:cxnLst/>
            <a:rect r="r" b="b" t="t" l="l"/>
            <a:pathLst>
              <a:path h="5874057" w="7567478">
                <a:moveTo>
                  <a:pt x="0" y="0"/>
                </a:moveTo>
                <a:lnTo>
                  <a:pt x="7567478" y="0"/>
                </a:lnTo>
                <a:lnTo>
                  <a:pt x="7567478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451236"/>
            <a:ext cx="107550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Resize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065020"/>
            <a:ext cx="9865341" cy="582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atas</a:t>
            </a:r>
          </a:p>
          <a:p>
            <a:pPr algn="just">
              <a:lnSpc>
                <a:spcPts val="2760"/>
              </a:lnSpc>
            </a:pP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 adalah modul OpenCV yang digunakan untuk pemrosesan citra.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matplotlib.pyplot digunakan untuk menampilkan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image_path adalah path ke file gambar yang akan dimuat.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cv2.imread() digunakan untuk membaca gambar dari file.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If image is none Memeriksa apakah gambar berhasil dimuat. Jika tidak, menampilkan pesan kesalahan.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scale_up_factor adalah faktor untuk memperbesar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scale_down_factor adalah faktor untuk memperkecil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new_dimensions adalah dimensi baru untuk mengubah ukuran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cv2.resize() digunakan untuk mengubah ukuran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fx dan fy adalah faktor skala untuk sumbu x dan y.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interpolation=cv2.INTER_LINEAR adalah metode interpolasi yang digunakan saat mengubah ukuran gambar.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8002" y="-1428475"/>
            <a:ext cx="19048322" cy="3086100"/>
            <a:chOff x="0" y="0"/>
            <a:chExt cx="501684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6842" cy="812800"/>
            </a:xfrm>
            <a:custGeom>
              <a:avLst/>
              <a:gdLst/>
              <a:ahLst/>
              <a:cxnLst/>
              <a:rect r="r" b="b" t="t" l="l"/>
              <a:pathLst>
                <a:path h="812800" w="5016842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481" y="-2153153"/>
            <a:ext cx="4116356" cy="4116356"/>
          </a:xfrm>
          <a:custGeom>
            <a:avLst/>
            <a:gdLst/>
            <a:ahLst/>
            <a:cxnLst/>
            <a:rect r="r" b="b" t="t" l="l"/>
            <a:pathLst>
              <a:path h="4116356" w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02379" y="0"/>
            <a:ext cx="3256087" cy="3256087"/>
          </a:xfrm>
          <a:custGeom>
            <a:avLst/>
            <a:gdLst/>
            <a:ahLst/>
            <a:cxnLst/>
            <a:rect r="r" b="b" t="t" l="l"/>
            <a:pathLst>
              <a:path h="3256087" w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11594" y="2725203"/>
            <a:ext cx="7661322" cy="5882801"/>
          </a:xfrm>
          <a:custGeom>
            <a:avLst/>
            <a:gdLst/>
            <a:ahLst/>
            <a:cxnLst/>
            <a:rect r="r" b="b" t="t" l="l"/>
            <a:pathLst>
              <a:path h="5882801" w="7661322">
                <a:moveTo>
                  <a:pt x="0" y="0"/>
                </a:moveTo>
                <a:lnTo>
                  <a:pt x="7661322" y="0"/>
                </a:lnTo>
                <a:lnTo>
                  <a:pt x="7661322" y="5882801"/>
                </a:lnTo>
                <a:lnTo>
                  <a:pt x="0" y="588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451236"/>
            <a:ext cx="107550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Resize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50" y="3242310"/>
            <a:ext cx="9865341" cy="37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 adalah penjelasan dari kode di samping</a:t>
            </a:r>
          </a:p>
          <a:p>
            <a:pPr algn="just">
              <a:lnSpc>
                <a:spcPts val="2760"/>
              </a:lnSpc>
            </a:pP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cv2.cvtColor() digunakan untuk mengkonversi gambar dari format BGR ke RGB, karena OpenCV menggunakan BGR secara default, sementara matplotlib menggunakan RGB.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plt.subplots() digunakan untuk membuat beberapa subplot dalam satu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imshow() digunakan untuk menampilkan gambar.</a:t>
            </a:r>
          </a:p>
          <a:p>
            <a:pPr algn="just" marL="431801" indent="-215900" lvl="1">
              <a:lnSpc>
                <a:spcPts val="2760"/>
              </a:lnSpc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set_title() digunakan untuk memberikan judul pada setiap subplot.</a:t>
            </a:r>
          </a:p>
          <a:p>
            <a:pPr algn="just" marL="431801" indent="-215900" lvl="1">
              <a:lnSpc>
                <a:spcPts val="276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196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axis('off') digunakan untuk menghilangkan sumbu pada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DAGJrY-gCtM</dc:identifier>
  <dcterms:modified xsi:type="dcterms:W3CDTF">2011-08-01T06:04:30Z</dcterms:modified>
  <cp:revision>1</cp:revision>
  <dc:title>Kelompok 4_Pengolahan Citra Digital</dc:title>
</cp:coreProperties>
</file>