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b6649fa3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b6649fa3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b6649fa3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b6649fa3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b6649fa3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b6649fa3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b6649fa3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b6649fa3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b6649fa3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b6649fa3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b6649fa3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b6649fa3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b6649fa3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b6649fa3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b6649fa3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b6649fa3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b6649fa3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b6649fa3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b6649fa3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b6649fa3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b51911b7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b51911b7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b51911b7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b51911b7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b6649fa3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b6649fa3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b6649fa3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b6649fa3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b6649fa3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b6649fa3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b6649fa3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b6649fa3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b6649fa3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b6649fa3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b6649fa3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b6649fa3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Marihot Siregar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Dumbways.id Stage 1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Pengenalan DevOps &amp; Dasar Jaringan dan Topologi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 Jaringan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Topologi Jaringan rancangan untuk Menyusun sebuah jaringan agar perangkat satu dengan yang lain saling terhubung. Topologi jaringan sendiri terdiri beberapa jenis, diantaranya 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Topologi star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Topologi ring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Topologi bus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Topologi tree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Address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IP Address adalah Internet Protocol Address, serangkaian angka unik milik perangkat yang terhubung ke jaringan yang lebih luas. IP Address diperlukan agar perangkat dan server dapat bertukar informasi satu sama lain.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Tipe IP Address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 Public adalah Alamat yang di berikan ISP (Internet Service Provider) agar dapat terhubug dengan jaringan yang lebih luas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 Private adalah alamat sebuah perangkat yang akses terbatas hanya pada area tertentu dan tidak terhubung dengan jaringan luar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OSI Layer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6500" y="960572"/>
            <a:ext cx="5482500" cy="3923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TCP/IP Model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4224" y="1109150"/>
            <a:ext cx="5443700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450" y="886350"/>
            <a:ext cx="4166150" cy="38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325" y="1235525"/>
            <a:ext cx="4233400" cy="354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Computing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729450" y="2078875"/>
            <a:ext cx="2721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Cloud Computing adalah Teknologi yang menjadikan internet sebagai pusat pengolahan data dan aplikasi.</a:t>
            </a:r>
            <a:endParaRPr sz="1800"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513" y="1139275"/>
            <a:ext cx="446722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Tipe Cloud Computing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750" y="2078875"/>
            <a:ext cx="58293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738" y="597838"/>
            <a:ext cx="7096125" cy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Keuntungan Cloud Computing</a:t>
            </a:r>
            <a:endParaRPr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Akses di mana saja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Lebih efisien dan efektif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Tidak ada Batasan akses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Bayar hanya Ketika dipakai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398200"/>
            <a:ext cx="2678400" cy="19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DevOps merupakan prinsip yang menghubungkan antara tim </a:t>
            </a:r>
            <a:r>
              <a:rPr i="1" lang="en" sz="1800"/>
              <a:t>development </a:t>
            </a:r>
            <a:r>
              <a:rPr lang="en" sz="1800"/>
              <a:t>dan </a:t>
            </a:r>
            <a:r>
              <a:rPr i="1" lang="en" sz="1800"/>
              <a:t>operation </a:t>
            </a:r>
            <a:r>
              <a:rPr lang="en" sz="1800"/>
              <a:t>agar efektif dan efisien dalam setiap perubahan dimasa mendatang</a:t>
            </a:r>
            <a:endParaRPr sz="18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7850" y="1504475"/>
            <a:ext cx="5509425" cy="28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CI/CD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Pada DevOps terdaapat proses Continuous Integration (CI) adalah proses code merging and unit testing, yang akan memeriksa code sebelum di deploy ke server</a:t>
            </a:r>
            <a:endParaRPr sz="18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Continuous Deployment (CD) adalah deployment perubahan code ke server sesuai dengan kebutuhan (Staging / Production).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 DevOps yang dapat digunakan untuk CI/CD </a:t>
            </a:r>
            <a:endParaRPr sz="2400"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Jenkins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GitLab CI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Actions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BitBucket Pipeline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3075" y="1853850"/>
            <a:ext cx="5593227" cy="29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Keuntungan CI/CD</a:t>
            </a:r>
            <a:endParaRPr sz="3100"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Mendeteksi bug lebih cepat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Maintenance code lebih cepat sebelum produksi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Otomatis deploy ke server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Dapat dikembalikan ke versi sebelumnya jika terjadi kegagalan dengan cepat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Code Management</a:t>
            </a:r>
            <a:endParaRPr sz="3000"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DevOps perlu mengetahui source code management / version control system seperti git. Dan beberapa platform yang menggunakan git adalah sebagai berikut 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GitLab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BitBucket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00" y="669305"/>
            <a:ext cx="8202200" cy="4034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Dasar Jaringan &amp; Topologi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Jaringan merupakan interkoneksi antara 2 komputer atau lebih, yang saling terhubung dengan media transmisi kabel atau tanpa kabel (wireless). Komputer saling terkoneksi apabila komputer tersebut bisa saling bertukar data / informasi, berbagi resource yang dimiliki seperti file, printer, hard disk, dll.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Tipe-Tipe Jaringan</a:t>
            </a:r>
            <a:endParaRPr sz="3200"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16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PAN (Personal Area Network)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 (Local Area Network)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 (Middle Area Network)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WAN (Wide Area Network)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