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md_doc.pdf" TargetMode="External" /><Relationship Id="rId3" Type="http://schemas.openxmlformats.org/officeDocument/2006/relationships/hyperlink" Target="ce100-week-5-dp.md_slide.pdf" TargetMode="External" /><Relationship Id="rId4" Type="http://schemas.openxmlformats.org/officeDocument/2006/relationships/hyperlink" Target="ce100-week-5-dp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Reminder:</a:t>
            </a:r>
          </a:p>
          <a:p>
            <a:pPr lvl="0"/>
            <a:r>
              <a:rPr/>
              <a:t>$$
F(0)=0 \text{ and } F(1)=1 \\
F(n)=F(n-1)+F(n-2)
$$</a:t>
            </a:r>
          </a:p>
          <a:p>
            <a:pPr lvl="0" indent="0">
              <a:buNone/>
            </a:pPr>
            <a:br/>
            <a:r>
              <a:rPr>
                <a:latin typeface="Courier"/>
              </a:rPr>
              <a:t>REC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FIBO</a:t>
            </a:r>
            <a:r>
              <a:rPr>
                <a:latin typeface="Courier"/>
              </a:rPr>
              <a:t>(n)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return n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return REC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FIBO</a:t>
            </a:r>
            <a:r>
              <a:rPr>
                <a:latin typeface="Courier"/>
              </a:rPr>
              <a:t>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REC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FIBO</a:t>
            </a:r>
            <a:r>
              <a:rPr>
                <a:latin typeface="Courier"/>
              </a:rPr>
              <a:t>(n</a:t>
            </a:r>
            <a:r>
              <a:rPr>
                <a:solidFill>
                  <a:srgbClr val="40A070"/>
                </a:solidFill>
                <a:latin typeface="Courier"/>
              </a:rPr>
              <a:t>-2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Overlapping subproblems in different recursive calls. Repeated work!</a:t>
            </a:r>
          </a:p>
        </p:txBody>
      </p:sp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/>
                <a:r>
                  <a:rPr/>
                  <a:t>$$
F(0)=0 \text{ and } F(1)=1 \\
F(n)=F(n-1)+F(n-2)
$$</a:t>
                </a:r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  {
    \begin{align*}
    \text{compute } m[i,i+1] \\
  \underbrace{ \{ m[1,2],m[2,3], \dots ,m[n-1,n]\} }_{(n-1) \text{ values}}
  \end{align*}
  }
   &amp; \begin{cases}
 &amp; \ell=2  \\
 &amp; \text{for } i=1 \text{ to } n-1 \text{ do } \\
 &amp; \quad m[i,i+1]=\infty \\
 &amp; \quad \quad \text{for } k=i \text{ to } i \text{ do } \\
&amp;  \quad \quad \quad \vdots
  \end{cases}
\end{align*}
\\
\begin{align*}
  {
    \begin{align*}
    \text{compute } m[i,i+2] \\
  \underbrace{ \{ m[1,3],m[2,4], \dots ,m[n-2,n]\} }_{(n-2) \text{ values}}
  \end{align*}
  }
   &amp; \begin{cases}
 &amp; \ell=3  \\
 &amp; \text{for } i=1 \text{ to } n-2 \text{ do } \\
 &amp; \quad m[i,i+2]=\infty \\
 &amp; \quad \quad \text{for } k=i \text{ to } i+1 \text{ do } \\
 &amp; \quad \quad \quad \vdots
  \end{cases}
\end{align*}
\\
\begin{align*}
  {
    \begin{align*}
    \text{compute } m[i,i+3] \\
  \underbrace{ \{ m[1,4],m[2,5], \dots ,m[n-3,n]\} }_{(n-3) \text{ values}}
  \end{align*}
  }
   &amp; \begin{cases}
 &amp; \ell=4  \\
 &amp; \text{for } i=1 \text{ to } n-3 \text{ do } \\
 &amp; \quad m[i,i+3]=\infty \\
 &amp; \quad \quad \text{for } k=i \text{ to } i+2 \text{ do } \\
 &amp; \quad \quad \quad \vdots
  \end{cases}
\end{align*}
$$</a:t>
            </a:r>
          </a:p>
        </p:txBody>
      </p:sp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2022-02-12T23:57:19Z</dcterms:created>
  <dcterms:modified xsi:type="dcterms:W3CDTF">2022-02-12T23:57:19Z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