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en.md_doc.pdf" TargetMode="External" /><Relationship Id="rId3" Type="http://schemas.openxmlformats.org/officeDocument/2006/relationships/hyperlink" Target="ce100-week-1-intro.en.md_slide.pdf" TargetMode="External" /><Relationship Id="rId4" Type="http://schemas.openxmlformats.org/officeDocument/2006/relationships/hyperlink" Target="ce100-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e>
                        </m:mr>
                        <m:mr>
                          <m:e/>
                          <m:e>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t> </m:t>
                            </m:r>
                            <m:r>
                              <m:t>i</m:t>
                            </m:r>
                            <m:r>
                              <m:t>f</m:t>
                            </m:r>
                            <m:r>
                              <m:t> </m:t>
                            </m:r>
                            <m:r>
                              <m:rPr>
                                <m:sty m:val="p"/>
                              </m:rPr>
                              <m:t>∃</m:t>
                            </m:r>
                            <m:r>
                              <m:t> </m:t>
                            </m:r>
                            <m:r>
                              <m:rPr>
                                <m:nor/>
                                <m:sty m:val="p"/>
                              </m:rPr>
                              <m:t>positive constants</m:t>
                            </m:r>
                            <m:r>
                              <m:t> </m:t>
                            </m:r>
                            <m:sSub>
                              <m:e>
                                <m:r>
                                  <m:t>c</m:t>
                                </m:r>
                              </m:e>
                              <m:sub>
                                <m:r>
                                  <m:t>1</m:t>
                                </m:r>
                              </m:sub>
                            </m:sSub>
                            <m:r>
                              <m:rPr>
                                <m:sty m:val="p"/>
                              </m:rPr>
                              <m:t>,</m:t>
                            </m:r>
                            <m:sSub>
                              <m:e>
                                <m:r>
                                  <m:t>c</m:t>
                                </m:r>
                              </m:e>
                              <m:sub>
                                <m:r>
                                  <m:t>2</m:t>
                                </m:r>
                              </m:sub>
                            </m:sSub>
                            <m:r>
                              <m:rPr>
                                <m:sty m:val="p"/>
                              </m:rPr>
                              <m:t>,</m:t>
                            </m:r>
                            <m:sSub>
                              <m:e>
                                <m:r>
                                  <m:t>n</m:t>
                                </m:r>
                              </m:e>
                              <m:sub>
                                <m:r>
                                  <m:t>0</m:t>
                                </m:r>
                              </m:sub>
                            </m:sSub>
                            <m:r>
                              <m:rPr>
                                <m:nor/>
                                <m:sty m:val="p"/>
                              </m:rPr>
                              <m:t>such that</m:t>
                            </m:r>
                          </m:e>
                        </m:mr>
                        <m:mr>
                          <m:e/>
                          <m:e>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e>
                        </m:mr>
                      </m:m>
                    </m:oMath>
                  </m:oMathPara>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e>
                        </m:mr>
                        <m:mr>
                          <m:e/>
                          <m:e>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height:500px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height:500px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height:500px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2022-05-11T23:08:13Z</dcterms:created>
  <dcterms:modified xsi:type="dcterms:W3CDTF">2022-05-11T23:08:13Z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