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en.md_doc.pdf" TargetMode="External" /><Relationship Id="rId3" Type="http://schemas.openxmlformats.org/officeDocument/2006/relationships/hyperlink" Target="ce100-week-5-dp.en.md_slide.pdf" TargetMode="External" /><Relationship Id="rId4" Type="http://schemas.openxmlformats.org/officeDocument/2006/relationships/hyperlink" Target="ce100-week-5-dp.md_slide.en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sty m:val="p" /></m:rPr><m:t>(</m:t></m:r><m:d><m:dPr><m:begChr m:val="(" /><m:endChr m:val=")" /><m:sepChr m:val="" /><m:grow /></m:dPr><m:e><m:sSub><m:e><m:r><m:t>A</m:t></m:r></m:e><m:sub><m:r><m:t>i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((A_2) \overbrace{\vdots}^{ (k=2) } (A_3 A_4 A_5)) \\[10 pt]
\quad cost &amp;= m_{22} + m_{35} + p_1p_2p_5 \\
&amp;= 0 + 2500 + 35 \times 15 \times 20 \\
&amp;= 13000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A_3) \overbrace{\vdots}^{ (k=3) } (A_4 A_5)) \\[10 pt]
\quad cost &amp;= m_{23} + m_{45} + p_1p_3p_5 \\
&amp;= 2625 + 1000 + 35 \times 5 \times 20 \\
&amp;= 7125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 A_4)\overbrace{\vdots}^{ (k=4) }(A_5)) \\[10 pt]
\quad cost &amp;= m_{24} + m_{55} + p_1p_4p_5 \\
&amp;= 4375 + 0 + 35 \times 10 \times 20 \\
&amp;= 11375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 \quad
\begin{aligned}
&amp; ((A_2)\overbrace{\vdots}^{ (k=2) } (A_3 A_4 A_5)) \rightarrow m_{22} + m_{35} + p_1p_2p_5 = 13000 \\
&amp; ((A_2 A_3) \overbrace{\vdots}^{ (k=3) } (A_4 A_5)) \rightarrow m_{23} + m_{45} + p_1p_3p_5 = \overbrace{ \boldsymbol{7125}}^{selected} \Leftarrow \text{min} \\
&amp; ((A_2 A_3 A_4)\overbrace{\vdots}^{ (k=4) }(A_5)) \rightarrow m_{24} + m_{55} + p_1p_4p_5 = 11375 \\[20 pt]
&amp; m_{25} = 7125 \\
&amp; s_{25} = 3 
\end{aligned} 
\end{align*}
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2022-05-11T23:08:05Z</dcterms:created>
  <dcterms:modified xsi:type="dcterms:W3CDTF">2022-05-11T23:08:05Z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