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8-midterm.en.md_doc.pdf" TargetMode="External" /><Relationship Id="rId3" Type="http://schemas.openxmlformats.org/officeDocument/2006/relationships/hyperlink" Target="ce100-week-8-midterm.en.md_slide.pdf" TargetMode="External" /><Relationship Id="rId4" Type="http://schemas.openxmlformats.org/officeDocument/2006/relationships/hyperlink" Target="ce100-week-8-midterm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2022-05-11T23:03:29Z</dcterms:created>
  <dcterms:modified xsi:type="dcterms:W3CDTF">2022-05-11T23:03:29Z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Midterm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