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Recurrence Example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Technicalities: Floor / Ceiling</a:t>
                </a:r>
              </a:p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Technicalities: Boundary Conditions</a:t>
                </a:r>
              </a:p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Example: When Boundary Conditions Matter</a:t>
                </a:r>
              </a:p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:r>
                  <a:rPr/>
                  <a:t>$$
\begin{rcases}
  T(1)= 2 &amp;\Rightarrow &amp; T(n)= \Theta(2^n) \\
  T(1)= 3 &amp;\Rightarrow &amp; T(n)= \Theta(3^n)
\end{rcases}
\text{ However } \Theta(2^n) \neq \Theta(3^n)
$$</a:t>
                </a:r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Solving Recurrences</a:t>
            </a:r>
          </a:p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Substitution Method</a:t>
            </a:r>
          </a:p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Substitution Method: Example</a:t>
                </a:r>
              </a:p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Substitution Method: Example – cont’d</a:t>
                </a:r>
              </a:p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Substitution Method: Example – cont’d</a:t>
                </a:r>
              </a:p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Substitution Method: Example – cont’d</a:t>
                </a:r>
              </a:p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Example: A tighter upper bound?</a:t>
                </a:r>
              </a:p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(cont’d)</a:t>
                </a:r>
              </a:p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$$
T(n) = 4T(n/2) + n  \\
≤ 4c(n/2)^2 + n \\
= cn^2 + n \\
= O(n2)  \Longleftarrow  \text{ Wrong! We must prove exactly}
$$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(cont’d)</a:t>
                </a:r>
              </a:p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(cont’d)</a:t>
                </a:r>
              </a:p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(cont’d)</a:t>
                </a:r>
              </a:p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r>
                      <m:t>2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(cont’d)</a:t>
                </a:r>
              </a:p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Substitution Method: Example 2</a:t>
                </a:r>
              </a:p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2 (cont’d)</a:t>
                </a:r>
              </a:p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Substitution Method - Summary</a:t>
                </a:r>
              </a:p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Method</a:t>
            </a:r>
          </a:p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Solve 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2-recurrence-recursion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height:250px center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Solve 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2-recurrence-recursion_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14500"/>
            <a:ext cx="51054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Solve 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2-recurrence-recursion_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Example of Recursion Tree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TODO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Continue From Slide : 03 Page : 27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Solving Recurrences</a:t>
                </a:r>
              </a:p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Recurrences</a:t>
                </a:r>
              </a:p>
              <a:p>
                <a:pPr lvl="0" indent="0" marL="0">
                  <a:buNone/>
                </a:pPr>
                <a:r>
                  <a:rPr/>
                  <a:t>Recurrence: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2022-02-03T17:00:07Z</dcterms:created>
  <dcterms:modified xsi:type="dcterms:W3CDTF">2022-02-03T17:00:07Z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