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en.md_doc.pdf" TargetMode="External" /><Relationship Id="rId3" Type="http://schemas.openxmlformats.org/officeDocument/2006/relationships/hyperlink" Target="ce100-week-7-knapsack.en.md_slide.pdf" TargetMode="External" /><Relationship Id="rId4" Type="http://schemas.openxmlformats.org/officeDocument/2006/relationships/hyperlink" Target="ce100-week-7-knapsack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ω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SOLKNAP0-1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;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W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∅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w</m:t>
                            </m:r>
                            <m:r>
                              <m:t>h</m:t>
                            </m:r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∪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S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2022-05-11T23:07:29Z</dcterms:created>
  <dcterms:modified xsi:type="dcterms:W3CDTF">2022-05-11T23:07:29Z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