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10-graphs.en.md_doc.pdf" TargetMode="External" /><Relationship Id="rId3" Type="http://schemas.openxmlformats.org/officeDocument/2006/relationships/hyperlink" Target="ce100-week-10-graphs.en.md_slide.pdf" TargetMode="External" /><Relationship Id="rId4" Type="http://schemas.openxmlformats.org/officeDocument/2006/relationships/hyperlink" Target="ce100-week-10-graphs.en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Week-10 (Graphs)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 to Graphs</a:t>
            </a:r>
          </a:p>
          <a:p>
            <a:pPr lvl="0"/>
            <a:r>
              <a:rPr/>
              <a:t>Graphs and Representation</a:t>
            </a:r>
          </a:p>
          <a:p>
            <a:pPr lvl="0"/>
            <a:r>
              <a:rPr/>
              <a:t>BFS (Breath-First Search)</a:t>
            </a:r>
          </a:p>
          <a:p>
            <a:pPr lvl="0"/>
            <a:r>
              <a:rPr/>
              <a:t>DFS (Depth-First Search)</a:t>
            </a:r>
          </a:p>
          <a:p>
            <a:pPr lvl="0"/>
            <a:r>
              <a:rPr/>
              <a:t>in-order</a:t>
            </a:r>
          </a:p>
          <a:p>
            <a:pPr lvl="0"/>
            <a:r>
              <a:rPr/>
              <a:t>post-order</a:t>
            </a:r>
          </a:p>
          <a:p>
            <a:pPr lvl="0"/>
            <a:r>
              <a:rPr/>
              <a:t>pre-order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Topological Order</a:t>
            </a:r>
          </a:p>
          <a:p>
            <a:pPr lvl="0"/>
            <a:r>
              <a:rPr/>
              <a:t>SCC (Strongly Connected Components)</a:t>
            </a:r>
          </a:p>
          <a:p>
            <a:pPr lvl="0"/>
            <a:r>
              <a:rPr/>
              <a:t>MST</a:t>
            </a:r>
          </a:p>
          <a:p>
            <a:pPr lvl="0"/>
            <a:r>
              <a:rPr/>
              <a:t>Prim</a:t>
            </a:r>
          </a:p>
          <a:p>
            <a:pPr lvl="0"/>
            <a:r>
              <a:rPr/>
              <a:t>Kruskal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2022-03-26T07:37:33Z</dcterms:created>
  <dcterms:modified xsi:type="dcterms:W3CDTF">2022-03-26T07:37:33Z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Graphs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