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9" Type="http://schemas.openxmlformats.org/officeDocument/2006/relationships/viewProps" Target="viewProps.xml" /><Relationship Id="rId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1" Type="http://schemas.openxmlformats.org/officeDocument/2006/relationships/tableStyles" Target="tableStyles.xml" /><Relationship Id="rId1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457200" latinLnBrk="0" marL="4572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457200" latinLnBrk="0" marL="91440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457200" latinLnBrk="0" marL="13716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457200" latinLnBrk="0" marL="18288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457200" latinLnBrk="0" marL="22860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457200" latinLnBrk="0" marL="2743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457200" latinLnBrk="0" marL="32004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457200" latinLnBrk="0" marL="3657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457200" latinLnBrk="0" marL="4114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ce100-week-8-midterm.en.md_doc.pdf" TargetMode="External" /><Relationship Id="rId3" Type="http://schemas.openxmlformats.org/officeDocument/2006/relationships/hyperlink" Target="ce100-week-8-midterm.en.md_slide.pdf" TargetMode="External" /><Relationship Id="rId4" Type="http://schemas.openxmlformats.org/officeDocument/2006/relationships/hyperlink" Target="ce100-week-8-midterm.en.md_slide.pptx" TargetMode="Externa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CE100 Algorithms and Programming II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Midterm</a:t>
            </a:r>
            <a:br/>
            <a:br/>
            <a:r>
              <a:rPr/>
              <a:t>Author: Asst. Prof. Dr. Uğur CORUH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/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CE100 Algorithms and Programming II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Week-8 (Midterm)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Spring Semester, 2021-2022</a:t>
            </a:r>
          </a:p>
          <a:p>
            <a:pPr lvl="0" indent="0" marL="0">
              <a:buNone/>
            </a:pPr>
            <a:r>
              <a:rPr/>
              <a:t>Download </a:t>
            </a:r>
            <a:r>
              <a:rPr>
                <a:hlinkClick r:id="rId2"/>
              </a:rPr>
              <a:t>DOC</a:t>
            </a:r>
            <a:r>
              <a:rPr/>
              <a:t>, </a:t>
            </a:r>
            <a:r>
              <a:rPr>
                <a:hlinkClick r:id="rId3"/>
              </a:rPr>
              <a:t>SLIDE</a:t>
            </a:r>
            <a:r>
              <a:rPr/>
              <a:t>, </a:t>
            </a:r>
            <a:r>
              <a:rPr>
                <a:hlinkClick r:id="rId4"/>
              </a:rPr>
              <a:t>PPTX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Midterm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Outline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TODO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CE100 Algorithms and Programming II</dc:title>
  <dc:creator>Author: Asst. Prof. Dr. Uğur CORUH</dc:creator>
  <cp:keywords/>
  <dcterms:created xsi:type="dcterms:W3CDTF">2022-03-26T07:34:31Z</dcterms:created>
  <dcterms:modified xsi:type="dcterms:W3CDTF">2022-03-26T07:34:31Z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class">
    <vt:lpwstr>lead</vt:lpwstr>
  </property>
  <property fmtid="{D5CDD505-2E9C-101B-9397-08002B2CF9AE}" pid="3" name="backgroundColor">
    <vt:lpwstr/>
  </property>
  <property fmtid="{D5CDD505-2E9C-101B-9397-08002B2CF9AE}" pid="4" name="backgroundImage">
    <vt:lpwstr>url(‘https://marp.app/assets/hero-background.svg’)</vt:lpwstr>
  </property>
  <property fmtid="{D5CDD505-2E9C-101B-9397-08002B2CF9AE}" pid="5" name="date">
    <vt:lpwstr/>
  </property>
  <property fmtid="{D5CDD505-2E9C-101B-9397-08002B2CF9AE}" pid="6" name="disable-header-and-footer">
    <vt:lpwstr>False</vt:lpwstr>
  </property>
  <property fmtid="{D5CDD505-2E9C-101B-9397-08002B2CF9AE}" pid="7" name="footer">
    <vt:lpwstr>height:50px RTEU CE100 Week-8</vt:lpwstr>
  </property>
  <property fmtid="{D5CDD505-2E9C-101B-9397-08002B2CF9AE}" pid="8" name="footer-center">
    <vt:lpwstr>License: WTFPL</vt:lpwstr>
  </property>
  <property fmtid="{D5CDD505-2E9C-101B-9397-08002B2CF9AE}" pid="9" name="footer-left">
    <vt:lpwstr>© Dr. Uğur CORUH</vt:lpwstr>
  </property>
  <property fmtid="{D5CDD505-2E9C-101B-9397-08002B2CF9AE}" pid="10" name="footer-right">
    <vt:lpwstr/>
  </property>
  <property fmtid="{D5CDD505-2E9C-101B-9397-08002B2CF9AE}" pid="11" name="geometry">
    <vt:lpwstr>left=2.54cm,right=2.54cm,top=1.91cm,bottom=1.91cm</vt:lpwstr>
  </property>
  <property fmtid="{D5CDD505-2E9C-101B-9397-08002B2CF9AE}" pid="12" name="header">
    <vt:lpwstr>CE100 Algorithms and Programming II</vt:lpwstr>
  </property>
  <property fmtid="{D5CDD505-2E9C-101B-9397-08002B2CF9AE}" pid="13" name="header-center">
    <vt:lpwstr/>
  </property>
  <property fmtid="{D5CDD505-2E9C-101B-9397-08002B2CF9AE}" pid="14" name="header-left">
    <vt:lpwstr/>
  </property>
  <property fmtid="{D5CDD505-2E9C-101B-9397-08002B2CF9AE}" pid="15" name="header-right">
    <vt:lpwstr/>
  </property>
  <property fmtid="{D5CDD505-2E9C-101B-9397-08002B2CF9AE}" pid="16" name="links-as-notes">
    <vt:lpwstr>True</vt:lpwstr>
  </property>
  <property fmtid="{D5CDD505-2E9C-101B-9397-08002B2CF9AE}" pid="17" name="listings-disable-line-numbers">
    <vt:lpwstr>True</vt:lpwstr>
  </property>
  <property fmtid="{D5CDD505-2E9C-101B-9397-08002B2CF9AE}" pid="18" name="listings-no-page-break">
    <vt:lpwstr>False</vt:lpwstr>
  </property>
  <property fmtid="{D5CDD505-2E9C-101B-9397-08002B2CF9AE}" pid="19" name="lof">
    <vt:lpwstr>True</vt:lpwstr>
  </property>
  <property fmtid="{D5CDD505-2E9C-101B-9397-08002B2CF9AE}" pid="20" name="logo">
    <vt:lpwstr>assets/2021-10-19-15-01-36-image.png</vt:lpwstr>
  </property>
  <property fmtid="{D5CDD505-2E9C-101B-9397-08002B2CF9AE}" pid="21" name="logo-width">
    <vt:lpwstr>100</vt:lpwstr>
  </property>
  <property fmtid="{D5CDD505-2E9C-101B-9397-08002B2CF9AE}" pid="22" name="lot">
    <vt:lpwstr>True</vt:lpwstr>
  </property>
  <property fmtid="{D5CDD505-2E9C-101B-9397-08002B2CF9AE}" pid="23" name="marp">
    <vt:lpwstr>True</vt:lpwstr>
  </property>
  <property fmtid="{D5CDD505-2E9C-101B-9397-08002B2CF9AE}" pid="24" name="math">
    <vt:lpwstr>katex</vt:lpwstr>
  </property>
  <property fmtid="{D5CDD505-2E9C-101B-9397-08002B2CF9AE}" pid="25" name="page-background">
    <vt:lpwstr/>
  </property>
  <property fmtid="{D5CDD505-2E9C-101B-9397-08002B2CF9AE}" pid="26" name="page-background-opacity">
    <vt:lpwstr/>
  </property>
  <property fmtid="{D5CDD505-2E9C-101B-9397-08002B2CF9AE}" pid="27" name="paginate">
    <vt:lpwstr>True</vt:lpwstr>
  </property>
  <property fmtid="{D5CDD505-2E9C-101B-9397-08002B2CF9AE}" pid="28" name="style">
    <vt:lpwstr>img[alt~=“center”] { display: block; margin: 0 auto; }</vt:lpwstr>
  </property>
  <property fmtid="{D5CDD505-2E9C-101B-9397-08002B2CF9AE}" pid="29" name="subparagraph">
    <vt:lpwstr>True</vt:lpwstr>
  </property>
  <property fmtid="{D5CDD505-2E9C-101B-9397-08002B2CF9AE}" pid="30" name="subtitle">
    <vt:lpwstr>Midterm</vt:lpwstr>
  </property>
  <property fmtid="{D5CDD505-2E9C-101B-9397-08002B2CF9AE}" pid="31" name="theme">
    <vt:lpwstr>default</vt:lpwstr>
  </property>
  <property fmtid="{D5CDD505-2E9C-101B-9397-08002B2CF9AE}" pid="32" name="titlepage">
    <vt:lpwstr>True</vt:lpwstr>
  </property>
  <property fmtid="{D5CDD505-2E9C-101B-9397-08002B2CF9AE}" pid="33" name="titlepage-color">
    <vt:lpwstr>FFFFFF</vt:lpwstr>
  </property>
  <property fmtid="{D5CDD505-2E9C-101B-9397-08002B2CF9AE}" pid="34" name="titlepage-rule-color">
    <vt:lpwstr>CCCCCC</vt:lpwstr>
  </property>
  <property fmtid="{D5CDD505-2E9C-101B-9397-08002B2CF9AE}" pid="35" name="titlepage-rule-height">
    <vt:lpwstr>4</vt:lpwstr>
  </property>
  <property fmtid="{D5CDD505-2E9C-101B-9397-08002B2CF9AE}" pid="36" name="titlepage-text-color">
    <vt:lpwstr>000000</vt:lpwstr>
  </property>
</Properties>
</file>