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14-otp.tr.md_doc.pdf" TargetMode="External" /><Relationship Id="rId3" Type="http://schemas.openxmlformats.org/officeDocument/2006/relationships/hyperlink" Target="ce100-week-14-otp.tr.md_slide.pdf" TargetMode="External" /><Relationship Id="rId4" Type="http://schemas.openxmlformats.org/officeDocument/2006/relationships/hyperlink" Target="ce100-week-14-otp.tr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OTP Calculation, File Encryption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Week-14 (OTP Calculation, File Encryption)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OTP Calculation, File Encryption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1.OTP Calculation</a:t>
            </a:r>
          </a:p>
          <a:p>
            <a:pPr lvl="1"/>
            <a:r>
              <a:rPr/>
              <a:t>a.Time-based</a:t>
            </a:r>
          </a:p>
          <a:p>
            <a:pPr lvl="1"/>
            <a:r>
              <a:rPr/>
              <a:t>b.Counter-based</a:t>
            </a:r>
          </a:p>
          <a:p>
            <a:pPr lvl="0"/>
            <a:r>
              <a:rPr/>
              <a:t>File Encryption and Decryption and Integrity Control Operations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2022-03-26T07:43:56Z</dcterms:created>
  <dcterms:modified xsi:type="dcterms:W3CDTF">2022-03-26T07:43:56Z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Week-14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OTP Calculation, File Encryption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