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1-shortestpath.en.md_doc.pdf" TargetMode="External" /><Relationship Id="rId3" Type="http://schemas.openxmlformats.org/officeDocument/2006/relationships/hyperlink" Target="ce100-week-11-shortestpath.en.md_slide.pdf" TargetMode="External" /><Relationship Id="rId4" Type="http://schemas.openxmlformats.org/officeDocument/2006/relationships/hyperlink" Target="ce100-week-11-shortestpath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Shortest Path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Week-11 (Shortest Path)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Shortest Path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Disjoint Sets and Kruskal Relationships</a:t>
            </a:r>
          </a:p>
          <a:p>
            <a:pPr lvl="0"/>
            <a:r>
              <a:rPr/>
              <a:t>Single-Source Shortest Paths</a:t>
            </a:r>
          </a:p>
          <a:p>
            <a:pPr lvl="0"/>
            <a:r>
              <a:rPr/>
              <a:t>Bellman-Ford</a:t>
            </a:r>
          </a:p>
          <a:p>
            <a:pPr lvl="0"/>
            <a:r>
              <a:rPr/>
              <a:t>Dijkstra</a:t>
            </a:r>
          </a:p>
          <a:p>
            <a:pPr lvl="0"/>
            <a:r>
              <a:rPr/>
              <a:t>Q-Learning Shortest Path</a:t>
            </a:r>
          </a:p>
          <a:p>
            <a:pPr lvl="0"/>
            <a:r>
              <a:rPr/>
              <a:t>Max-Flow Min-Cut</a:t>
            </a:r>
          </a:p>
          <a:p>
            <a:pPr lvl="0"/>
            <a:r>
              <a:rPr/>
              <a:t>Ford-Fulkerson</a:t>
            </a:r>
          </a:p>
          <a:p>
            <a:pPr lvl="0"/>
            <a:r>
              <a:rPr/>
              <a:t>Edmond’s Karp</a:t>
            </a:r>
          </a:p>
          <a:p>
            <a:pPr lvl="0"/>
            <a:r>
              <a:rPr/>
              <a:t>Dinic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2022-03-26T07:39:22Z</dcterms:created>
  <dcterms:modified xsi:type="dcterms:W3CDTF">2022-03-26T07:39:22Z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Shortest Path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