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6-final.tr.md_doc.pdf" TargetMode="External" /><Relationship Id="rId3" Type="http://schemas.openxmlformats.org/officeDocument/2006/relationships/hyperlink" Target="ce100-week-16-final.tr.md_slide.pdf" TargetMode="External" /><Relationship Id="rId4" Type="http://schemas.openxmlformats.org/officeDocument/2006/relationships/hyperlink" Target="ce100-week-16-final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Week-16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2022-03-26T07:47:04Z</dcterms:created>
  <dcterms:modified xsi:type="dcterms:W3CDTF">2022-03-26T07:47:04Z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Final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