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9-huffman.tr.md_doc.pdf" TargetMode="External" /><Relationship Id="rId3" Type="http://schemas.openxmlformats.org/officeDocument/2006/relationships/hyperlink" Target="ce100-week-9-huffman.tr.md_slide.pdf" TargetMode="External" /><Relationship Id="rId4" Type="http://schemas.openxmlformats.org/officeDocument/2006/relationships/hyperlink" Target="ce100-week-9-huffman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(Huffman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Data Structure</a:t>
            </a:r>
          </a:p>
          <a:p>
            <a:pPr lvl="0"/>
            <a:r>
              <a:rPr/>
              <a:t>Heap Sort</a:t>
            </a:r>
          </a:p>
          <a:p>
            <a:pPr lvl="0"/>
            <a:r>
              <a:rPr/>
              <a:t>Huffman Coding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2022-03-26T07:36:39Z</dcterms:created>
  <dcterms:modified xsi:type="dcterms:W3CDTF">2022-03-26T07:36:39Z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Huffman Coding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