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5" Type="http://schemas.openxmlformats.org/officeDocument/2006/relationships/viewProps" Target="viewProps.xml" /><Relationship Id="rId8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7" Type="http://schemas.openxmlformats.org/officeDocument/2006/relationships/tableStyles" Target="tableStyles.xml" /><Relationship Id="rId8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Relationship Id="rId8" Type="http://schemas.openxmlformats.org/officeDocument/2006/relationships/hyperlink" Target="https://xlinux.nist.gov/dads/HTML/bigOnotation.html" TargetMode="External" /><Relationship Id="rId9" Type="http://schemas.openxmlformats.org/officeDocument/2006/relationships/hyperlink" Target="https://xlinux.nist.gov/dads/HTML/omegaCapita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:r>
                  <a:rPr/>
                  <a:t>$$
\begin{rcases}
  T(1)= 2 &amp;\Rightarrow &amp; T(n)= \Theta(2^n) \\
  T(1)= 3 &amp;\Rightarrow &amp; T(n)= \Theta(3^n)
\end{rcases}
\text{ However } \Theta(2^n) \neq \Theta(3^n)
$$</a:t>
                </a:r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$$
T(n) = 4T(n/2) + n  \\
\leq 4c(n/2)^2 + n \\
= cn^2 + n \\
= O(n2)  \Longleftarrow  \text{ Wrong! We must prove exactly}
$$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r>
                      <m:t>2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2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 (con’t)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 (con’t)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Find 9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/>
            <a:r>
              <a:rPr>
                <a:hlinkClick r:id="rId8"/>
              </a:rPr>
              <a:t>NIST - big-O notation</a:t>
            </a:r>
          </a:p>
          <a:p>
            <a:pPr lvl="0"/>
            <a:r>
              <a:rPr>
                <a:hlinkClick r:id="rId9"/>
              </a:rPr>
              <a:t>NIST - big-Omega notation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Recurrence: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2022-02-06T16:26:42Z</dcterms:created>
  <dcterms:modified xsi:type="dcterms:W3CDTF">2022-02-06T16:26:42Z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