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sty m:val="p" /></m:rPr><m:t>(</m:t></m:r><m:d><m:dPr><m:begChr m:val="(" /><m:endChr m:val=")" /><m:sepChr m:val="" /><m:grow /></m:dPr><m:e><m:sSub><m:e><m:r><m:t>A</m:t></m:r></m:e><m:sub><m:r><m:t>i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r><m:rPr><m:sty m:val="p" /></m:rPr><m:t>(</m:t></m:r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r><m:rPr><m:sty m:val="p" /></m:rPr><m:t>⋮</m:t></m: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m:r><m:rPr><m:sty m:val="p" /></m:rPr><m:t>)</m:t></m:r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((A_2) \overbrace{\vdots}^{ (k=2) } (A_3 A_4 A_5)) \\[10 pt]
\quad cost &amp;= m_{22} + m_{35} + p_1p_2p_5 \\
&amp;= 0 + 2500 + 35 \times 15 \times 20 \\
&amp;= 13000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A_3) \overbrace{\vdots}^{ (k=3) } (A_4 A_5)) \\[10 pt]
\quad cost &amp;= m_{23} + m_{45} + p_1p_3p_5 \\
&amp;= 2625 + 1000 + 35 \times 5 \times 20 \\
&amp;= 7125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
\begin{aligned}
&amp; ((A_2 A_3 A_4)\overbrace{\vdots}^{ (k=4) }(A_5)) \\[10 pt]
\quad cost &amp;= m_{24} + m_{55} + p_1p_4p_5 \\
&amp;= 4375 + 0 + 35 \times 10 \times 20 \\
&amp;= 11375
\end{aligned}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\begin{aligned}
A_1 &amp;: (30 \times 35) \\
A_2 &amp;: (35 \times 15) \\
A_3 &amp;: (15 \times 5) \\
A_4 &amp;: (5 \times 10) \\
A_5 &amp;: (10 \times 20) \\
A_6 &amp;: (20 \times 25)
\end{aligned} \quad
\begin{aligned}
&amp; ((A_2)\overbrace{\vdots}^{ (k=2) } (A_3 A_4 A_5)) \rightarrow m_{22} + m_{35} + p_1p_2p_5 = 13000 \\
&amp; ((A_2 A_3) \overbrace{\vdots}^{ (k=3) } (A_4 A_5)) \rightarrow m_{23} + m_{45} + p_1p_3p_5 = \overbrace{ \boldsymbol{7125}}^{selected} \Leftarrow \text{min} \\
&amp; ((A_2 A_3 A_4)\overbrace{\vdots}^{ (k=4) }(A_5)) \rightarrow m_{24} + m_{55} + p_1p_4p_5 = 11375 \\[20 pt]
&amp; m_{25} = 7125 \\
&amp; s_{25} = 3 
\end{aligned} 
\end{align*}
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2022-02-15T18:14:14Z</dcterms:created>
  <dcterms:modified xsi:type="dcterms:W3CDTF">2022-02-15T18:14:14Z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