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(TODO: Update Missing 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2022-02-11T23:35:53Z</dcterms:created>
  <dcterms:modified xsi:type="dcterms:W3CDTF">2022-02-11T23:35:53Z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