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6" Type="http://schemas.openxmlformats.org/officeDocument/2006/relationships/viewProps" Target="viewProps.xml" /><Relationship Id="rId8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8" Type="http://schemas.openxmlformats.org/officeDocument/2006/relationships/tableStyles" Target="tableStyles.xml" /><Relationship Id="rId8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Relationship Id="rId8" Type="http://schemas.openxmlformats.org/officeDocument/2006/relationships/hyperlink" Target="https://xlinux.nist.gov/dads/HTML/bigOnotation.html" TargetMode="External" /><Relationship Id="rId9" Type="http://schemas.openxmlformats.org/officeDocument/2006/relationships/hyperlink" Target="https://xlinux.nist.gov/dads/HTML/omegaCapital.htm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 However 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2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≠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3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r>
                              <m:t>c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Wrong! We must prove exactly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2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for </m:t>
                            </m:r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choose </m:t>
                            </m:r>
                            <m:r>
                              <m:t>c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(3)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(N/A case)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(1)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(3)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(4):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(5):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(6): Example (Find 9)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 (7)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 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/>
            <a:r>
              <a:rPr>
                <a:hlinkClick r:id="rId8"/>
              </a:rPr>
              <a:t>NIST - big-O notation</a:t>
            </a:r>
          </a:p>
          <a:p>
            <a:pPr lvl="0"/>
            <a:r>
              <a:rPr>
                <a:hlinkClick r:id="rId9"/>
              </a:rPr>
              <a:t>NIST - big-Omega notation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Recurrence:</a:t>
                </a:r>
                <a:r>
                  <a:rPr/>
                  <a:t>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2022-02-11T23:37:55Z</dcterms:created>
  <dcterms:modified xsi:type="dcterms:W3CDTF">2022-02-11T23:37:55Z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