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3-matrix.md_doc.pdf" TargetMode="External" /><Relationship Id="rId3" Type="http://schemas.openxmlformats.org/officeDocument/2006/relationships/hyperlink" Target="ce100-week-3-matrix.md_slide.pdf" TargetMode="External" /><Relationship Id="rId4" Type="http://schemas.openxmlformats.org/officeDocument/2006/relationships/hyperlink" Target="ce100-week-3-matrix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RAM / Matrix Multiplication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Week-3 (Matrix Multiplication/ Quick Sort)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Matrix Multiplication</a:t>
            </a:r>
          </a:p>
          <a:p>
            <a:pPr lvl="1"/>
            <a:r>
              <a:rPr/>
              <a:t>Traditional</a:t>
            </a:r>
          </a:p>
          <a:p>
            <a:pPr lvl="1"/>
            <a:r>
              <a:rPr/>
              <a:t>Recursive</a:t>
            </a:r>
          </a:p>
          <a:p>
            <a:pPr lvl="1"/>
            <a:r>
              <a:rPr/>
              <a:t>Strassen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 Outline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 Outline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 Quicksort Analysis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 Randomized Quicksort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 Randomized Selection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 Recursive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 Medians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Multiplication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Input: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t>j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sSub>
                          <m:e>
                            <m:r>
                              <m:t>b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t>j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:r>
                  <a:rPr b="1"/>
                  <a:t>Output: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sSub>
                          <m:e>
                            <m:r>
                              <m:t>c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t>j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⋅</m:t>
                    </m:r>
                    <m:r>
                      <m:t>B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i</m:t>
                    </m:r>
                    <m:r>
                      <m:rPr>
                        <m:sty m:val="p"/>
                      </m:rPr>
                      <m:t>,</m:t>
                    </m:r>
                    <m:r>
                      <m:t>j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⋱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⋱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m:t>⋅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⋱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n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t>k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m:t>.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k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2022-02-04T15:02:19Z</dcterms:created>
  <dcterms:modified xsi:type="dcterms:W3CDTF">2022-02-04T15:02:19Z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Week-3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RAM / Matrix Multiplication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