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2-crypto.md_doc.pdf" TargetMode="External" /><Relationship Id="rId3" Type="http://schemas.openxmlformats.org/officeDocument/2006/relationships/hyperlink" Target="ce100-week-12-crypto.md_slide.pdf" TargetMode="External" /><Relationship Id="rId4" Type="http://schemas.openxmlformats.org/officeDocument/2006/relationships/hyperlink" Target="ce100-week-12-crypto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Hashing and Encryption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Week-12 (Hashing and Encryption)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Hashing and Encryption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Crypto++ Library Usage</a:t>
            </a:r>
          </a:p>
          <a:p>
            <a:pPr lvl="0"/>
            <a:r>
              <a:rPr/>
              <a:t>Hashing and Encryption</a:t>
            </a:r>
          </a:p>
          <a:p>
            <a:pPr lvl="0"/>
            <a:r>
              <a:rPr/>
              <a:t>Integrity Control</a:t>
            </a:r>
          </a:p>
          <a:p>
            <a:pPr lvl="0"/>
            <a:r>
              <a:rPr/>
              <a:t>Hash Values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Cryptographic Hash Functions</a:t>
            </a:r>
          </a:p>
          <a:p>
            <a:pPr lvl="0"/>
            <a:r>
              <a:rPr/>
              <a:t>SHA-1</a:t>
            </a:r>
          </a:p>
          <a:p>
            <a:pPr lvl="0"/>
            <a:r>
              <a:rPr/>
              <a:t>SHA-256</a:t>
            </a:r>
          </a:p>
          <a:p>
            <a:pPr lvl="0"/>
            <a:r>
              <a:rPr/>
              <a:t>SHA-512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Checksums</a:t>
            </a:r>
          </a:p>
          <a:p>
            <a:pPr lvl="0"/>
            <a:r>
              <a:rPr/>
              <a:t>MD5</a:t>
            </a:r>
          </a:p>
          <a:p>
            <a:pPr lvl="0"/>
            <a:r>
              <a:rPr/>
              <a:t>CRC32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Hash Algorithms</a:t>
            </a:r>
          </a:p>
          <a:p>
            <a:pPr lvl="0"/>
            <a:r>
              <a:rPr/>
              <a:t>SHA-1</a:t>
            </a:r>
          </a:p>
          <a:p>
            <a:pPr lvl="0"/>
            <a:r>
              <a:rPr/>
              <a:t>SHA-256</a:t>
            </a:r>
          </a:p>
          <a:p>
            <a:pPr lvl="0"/>
            <a:r>
              <a:rPr/>
              <a:t>SHA-512</a:t>
            </a:r>
          </a:p>
          <a:p>
            <a:pPr lvl="0"/>
            <a:r>
              <a:rPr/>
              <a:t>H-MAC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2022-01-29T01:18:14Z</dcterms:created>
  <dcterms:modified xsi:type="dcterms:W3CDTF">2022-01-29T01:18:14Z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Hashing and Encryption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