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3-matrix.md_doc.pdf" TargetMode="External" /><Relationship Id="rId3" Type="http://schemas.openxmlformats.org/officeDocument/2006/relationships/hyperlink" Target="ce100-week-3-matrix.md_slide.pdf" TargetMode="External" /><Relationship Id="rId4" Type="http://schemas.openxmlformats.org/officeDocument/2006/relationships/hyperlink" Target="ce100-week-3-matrix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RAM / Matrix Multiplication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Week-3 (RAM / Matrix Multiplication)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RAM (Random Access Machine Model)</a:t>
            </a:r>
          </a:p>
          <a:p>
            <a:pPr lvl="0"/>
            <a:r>
              <a:rPr/>
              <a:t>Matrix Multiplication</a:t>
            </a:r>
          </a:p>
          <a:p>
            <a:pPr lvl="0"/>
            <a:r>
              <a:rPr/>
              <a:t>Traditional</a:t>
            </a:r>
          </a:p>
          <a:p>
            <a:pPr lvl="0"/>
            <a:r>
              <a:rPr/>
              <a:t>Recursive</a:t>
            </a:r>
          </a:p>
          <a:p>
            <a:pPr lvl="0"/>
            <a:r>
              <a:rPr/>
              <a:t>Strassen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2022-01-29T01:16:11Z</dcterms:created>
  <dcterms:modified xsi:type="dcterms:W3CDTF">2022-01-29T01:16:11Z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RAM / Matrix Multiplication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