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100-week-5-dp.md_doc.pdf" TargetMode="External" /><Relationship Id="rId3" Type="http://schemas.openxmlformats.org/officeDocument/2006/relationships/hyperlink" Target="ce100-week-5-dp.md_slide.pdf" TargetMode="External" /><Relationship Id="rId4" Type="http://schemas.openxmlformats.org/officeDocument/2006/relationships/hyperlink" Target="ce100-week-5-dp.md_slide.pptx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Dynamic Programming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TODO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Week-5 (Dynamic Programming)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2021-2022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Quicksort Sort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Convex Hull (Divide &amp; Conquer)</a:t>
            </a:r>
          </a:p>
          <a:p>
            <a:pPr lvl="0"/>
            <a:r>
              <a:rPr/>
              <a:t>Dynamic Programming</a:t>
            </a:r>
          </a:p>
          <a:p>
            <a:pPr lvl="1"/>
            <a:r>
              <a:rPr/>
              <a:t>Introduction</a:t>
            </a:r>
          </a:p>
          <a:p>
            <a:pPr lvl="1"/>
            <a:r>
              <a:rPr/>
              <a:t>Divide-and-Conquer (DAC) vs Dynamic Programming (DP)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Fibonacci Numbers</a:t>
            </a:r>
          </a:p>
          <a:p>
            <a:pPr lvl="1"/>
            <a:r>
              <a:rPr/>
              <a:t>Recursive Solution</a:t>
            </a:r>
          </a:p>
          <a:p>
            <a:pPr lvl="1"/>
            <a:r>
              <a:rPr/>
              <a:t>Bottom-Up Solution</a:t>
            </a:r>
          </a:p>
          <a:p>
            <a:pPr lvl="0"/>
            <a:r>
              <a:rPr/>
              <a:t>Optimization Problems</a:t>
            </a:r>
          </a:p>
          <a:p>
            <a:pPr lvl="0"/>
            <a:r>
              <a:rPr/>
              <a:t>Development of a DP Algorithms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Matrix-Chain Multiplication</a:t>
            </a:r>
          </a:p>
          <a:p>
            <a:pPr lvl="1"/>
            <a:r>
              <a:rPr/>
              <a:t>Matrix Multiplication and Row Columns Definitions</a:t>
            </a:r>
          </a:p>
          <a:p>
            <a:pPr lvl="1"/>
            <a:r>
              <a:rPr/>
              <a:t>Cost of Multiplication Operations (pxqxr)</a:t>
            </a:r>
          </a:p>
          <a:p>
            <a:pPr lvl="1"/>
            <a:r>
              <a:rPr/>
              <a:t>Counting the Number of Parenthesizations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Structure of Optimal Parenthesization</a:t>
            </a:r>
          </a:p>
          <a:p>
            <a:pPr lvl="1"/>
            <a:r>
              <a:rPr/>
              <a:t>Characterize the structure of an optimal solution</a:t>
            </a:r>
          </a:p>
          <a:p>
            <a:pPr lvl="1"/>
            <a:r>
              <a:rPr/>
              <a:t>A Recursive Solution</a:t>
            </a:r>
          </a:p>
          <a:p>
            <a:pPr lvl="2"/>
            <a:r>
              <a:rPr/>
              <a:t>Direct Recursion Inefficiency.</a:t>
            </a:r>
          </a:p>
          <a:p>
            <a:pPr lvl="1"/>
            <a:r>
              <a:rPr/>
              <a:t>Computing the optimal Cost of Matrix-Chain Multiplication</a:t>
            </a:r>
          </a:p>
          <a:p>
            <a:pPr lvl="1"/>
            <a:r>
              <a:rPr/>
              <a:t>Bottom-up Computation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Algorithm for Computing the Optimal Costs</a:t>
            </a:r>
          </a:p>
          <a:p>
            <a:pPr lvl="1"/>
            <a:r>
              <a:rPr/>
              <a:t>MATRIX-CHAIN-ORDER</a:t>
            </a:r>
          </a:p>
          <a:p>
            <a:pPr lvl="0"/>
            <a:r>
              <a:rPr/>
              <a:t>Construction and Optimal Solution</a:t>
            </a:r>
          </a:p>
          <a:p>
            <a:pPr lvl="1"/>
            <a:r>
              <a:rPr/>
              <a:t>MATRIX-CHAIN-MULTIPLY</a:t>
            </a:r>
          </a:p>
          <a:p>
            <a:pPr lvl="0"/>
            <a:r>
              <a:rPr/>
              <a:t>Summary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CE100 Algorithms and Programming II</dc:title>
  <dc:creator>Author: Asst. Prof. Dr. Uğur CORUH</dc:creator>
  <cp:keywords/>
  <dcterms:created xsi:type="dcterms:W3CDTF">2022-01-29T01:24:40Z</dcterms:created>
  <dcterms:modified xsi:type="dcterms:W3CDTF">2022-01-29T01:24:40Z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CE100 Week-5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CE100 Algorithms and Programming II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Dynamic Programming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